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media/image16.jpg" ContentType="image/png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comments/comment1.xml" ContentType="application/vnd.openxmlformats-officedocument.presentationml.comment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7" r:id="rId2"/>
  </p:sldMasterIdLst>
  <p:notesMasterIdLst>
    <p:notesMasterId r:id="rId13"/>
  </p:notesMasterIdLst>
  <p:handoutMasterIdLst>
    <p:handoutMasterId r:id="rId14"/>
  </p:handoutMasterIdLst>
  <p:sldIdLst>
    <p:sldId id="282" r:id="rId3"/>
    <p:sldId id="344" r:id="rId4"/>
    <p:sldId id="313" r:id="rId5"/>
    <p:sldId id="347" r:id="rId6"/>
    <p:sldId id="364" r:id="rId7"/>
    <p:sldId id="359" r:id="rId8"/>
    <p:sldId id="366" r:id="rId9"/>
    <p:sldId id="365" r:id="rId10"/>
    <p:sldId id="357" r:id="rId11"/>
    <p:sldId id="384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>
    <p:extLst>
      <p:ext uri="{19B8F6BF-5375-455C-9EA6-DF929625EA0E}">
        <p15:presenceInfo xmlns:p15="http://schemas.microsoft.com/office/powerpoint/2012/main" userId="7a646d93b4a71060" providerId="Windows Live"/>
      </p:ext>
    </p:extLst>
  </p:cmAuthor>
  <p:cmAuthor id="2" name="贾 星宇" initials="贾" lastIdx="2" clrIdx="1">
    <p:extLst>
      <p:ext uri="{19B8F6BF-5375-455C-9EA6-DF929625EA0E}">
        <p15:presenceInfo xmlns:p15="http://schemas.microsoft.com/office/powerpoint/2012/main" userId="a04fe94cca9b0d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CC54A"/>
    <a:srgbClr val="FFFFFF"/>
    <a:srgbClr val="FED16E"/>
    <a:srgbClr val="57DBB2"/>
    <a:srgbClr val="00B87F"/>
    <a:srgbClr val="3AB790"/>
    <a:srgbClr val="EEEEEE"/>
    <a:srgbClr val="E4B714"/>
    <a:srgbClr val="F38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7F77E0-5C8C-4D22-8679-1EA84142C6F4}" v="159" dt="2019-07-18T06:44:25.7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6" autoAdjust="0"/>
    <p:restoredTop sz="93922" autoAdjust="0"/>
  </p:normalViewPr>
  <p:slideViewPr>
    <p:cSldViewPr snapToGrid="0" showGuides="1">
      <p:cViewPr varScale="1">
        <p:scale>
          <a:sx n="96" d="100"/>
          <a:sy n="96" d="100"/>
        </p:scale>
        <p:origin x="72" y="140"/>
      </p:cViewPr>
      <p:guideLst/>
    </p:cSldViewPr>
  </p:slideViewPr>
  <p:outlineViewPr>
    <p:cViewPr>
      <p:scale>
        <a:sx n="33" d="100"/>
        <a:sy n="33" d="100"/>
      </p:scale>
      <p:origin x="0" y="-1404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28T15:34:40.484" idx="1">
    <p:pos x="10" y="10"/>
    <p:text>实现人工智能的方法有很多种，当前最热门的一种就是通过深度学习来训练神经网络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C78416D-E4DC-4653-9F72-34D812BF5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467014-B046-4A86-94C8-D81B715DA2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8C1809-35FC-441E-9416-E7912E6A0B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5B0DDE-7C2D-43BD-A77D-D4DEDF6757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321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9622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647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51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034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04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2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168D13-5275-4090-B47E-310255CE4C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1970" cy="6857998"/>
          </a:xfrm>
          <a:prstGeom prst="rect">
            <a:avLst/>
          </a:prstGeom>
        </p:spPr>
      </p:pic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99E30357-9928-4380-B157-776B29C609A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351816" y="0"/>
            <a:ext cx="5840184" cy="6858000"/>
          </a:xfrm>
          <a:custGeom>
            <a:avLst/>
            <a:gdLst>
              <a:gd name="connsiteX0" fmla="*/ 0 w 5840184"/>
              <a:gd name="connsiteY0" fmla="*/ 0 h 6858000"/>
              <a:gd name="connsiteX1" fmla="*/ 5840184 w 5840184"/>
              <a:gd name="connsiteY1" fmla="*/ 0 h 6858000"/>
              <a:gd name="connsiteX2" fmla="*/ 5840184 w 5840184"/>
              <a:gd name="connsiteY2" fmla="*/ 6858000 h 6858000"/>
              <a:gd name="connsiteX3" fmla="*/ 0 w 5840184"/>
              <a:gd name="connsiteY3" fmla="*/ 6858000 h 6858000"/>
              <a:gd name="connsiteX4" fmla="*/ 80484 w 5840184"/>
              <a:gd name="connsiteY4" fmla="*/ 6755583 h 6858000"/>
              <a:gd name="connsiteX5" fmla="*/ 1185041 w 5840184"/>
              <a:gd name="connsiteY5" fmla="*/ 3429000 h 6858000"/>
              <a:gd name="connsiteX6" fmla="*/ 80484 w 5840184"/>
              <a:gd name="connsiteY6" fmla="*/ 1024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0184" h="6858000">
                <a:moveTo>
                  <a:pt x="0" y="0"/>
                </a:moveTo>
                <a:lnTo>
                  <a:pt x="5840184" y="0"/>
                </a:lnTo>
                <a:lnTo>
                  <a:pt x="5840184" y="6858000"/>
                </a:lnTo>
                <a:lnTo>
                  <a:pt x="0" y="6858000"/>
                </a:lnTo>
                <a:lnTo>
                  <a:pt x="80484" y="6755583"/>
                </a:lnTo>
                <a:cubicBezTo>
                  <a:pt x="774217" y="5827953"/>
                  <a:pt x="1185041" y="4676454"/>
                  <a:pt x="1185041" y="3429000"/>
                </a:cubicBezTo>
                <a:cubicBezTo>
                  <a:pt x="1185041" y="2181547"/>
                  <a:pt x="774217" y="1030047"/>
                  <a:pt x="80484" y="102417"/>
                </a:cubicBezTo>
                <a:close/>
              </a:path>
            </a:pathLst>
          </a:cu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733877C-75A5-428C-9B2B-E6660C3D924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6351816" y="0"/>
            <a:ext cx="5840184" cy="6858000"/>
          </a:xfrm>
          <a:custGeom>
            <a:avLst/>
            <a:gdLst>
              <a:gd name="connsiteX0" fmla="*/ 0 w 5840184"/>
              <a:gd name="connsiteY0" fmla="*/ 0 h 6858000"/>
              <a:gd name="connsiteX1" fmla="*/ 5840184 w 5840184"/>
              <a:gd name="connsiteY1" fmla="*/ 0 h 6858000"/>
              <a:gd name="connsiteX2" fmla="*/ 5840184 w 5840184"/>
              <a:gd name="connsiteY2" fmla="*/ 6858000 h 6858000"/>
              <a:gd name="connsiteX3" fmla="*/ 0 w 5840184"/>
              <a:gd name="connsiteY3" fmla="*/ 6858000 h 6858000"/>
              <a:gd name="connsiteX4" fmla="*/ 80484 w 5840184"/>
              <a:gd name="connsiteY4" fmla="*/ 6755583 h 6858000"/>
              <a:gd name="connsiteX5" fmla="*/ 1185041 w 5840184"/>
              <a:gd name="connsiteY5" fmla="*/ 3429000 h 6858000"/>
              <a:gd name="connsiteX6" fmla="*/ 80484 w 5840184"/>
              <a:gd name="connsiteY6" fmla="*/ 1024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0184" h="6858000">
                <a:moveTo>
                  <a:pt x="0" y="0"/>
                </a:moveTo>
                <a:lnTo>
                  <a:pt x="5840184" y="0"/>
                </a:lnTo>
                <a:lnTo>
                  <a:pt x="5840184" y="6858000"/>
                </a:lnTo>
                <a:lnTo>
                  <a:pt x="0" y="6858000"/>
                </a:lnTo>
                <a:lnTo>
                  <a:pt x="80484" y="6755583"/>
                </a:lnTo>
                <a:cubicBezTo>
                  <a:pt x="774217" y="5827953"/>
                  <a:pt x="1185041" y="4676454"/>
                  <a:pt x="1185041" y="3429000"/>
                </a:cubicBezTo>
                <a:cubicBezTo>
                  <a:pt x="1185041" y="2181547"/>
                  <a:pt x="774217" y="1030047"/>
                  <a:pt x="80484" y="102417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F31CDC80-B956-458F-BA21-3DF922DCB0B2}"/>
              </a:ext>
            </a:extLst>
          </p:cNvPr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7" fmla="*/ 91440 w 8092416"/>
              <a:gd name="connsiteY7" fmla="*/ 91440 h 6857999"/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" fmla="*/ 6974562 w 8092416"/>
              <a:gd name="connsiteY0" fmla="*/ 0 h 6857999"/>
              <a:gd name="connsiteX1" fmla="*/ 7098043 w 8092416"/>
              <a:gd name="connsiteY1" fmla="*/ 173644 h 6857999"/>
              <a:gd name="connsiteX2" fmla="*/ 8092416 w 8092416"/>
              <a:gd name="connsiteY2" fmla="*/ 3429000 h 6857999"/>
              <a:gd name="connsiteX3" fmla="*/ 7098043 w 8092416"/>
              <a:gd name="connsiteY3" fmla="*/ 6684357 h 6857999"/>
              <a:gd name="connsiteX4" fmla="*/ 6974563 w 8092416"/>
              <a:gd name="connsiteY4" fmla="*/ 6857999 h 6857999"/>
              <a:gd name="connsiteX5" fmla="*/ 0 w 8092416"/>
              <a:gd name="connsiteY5" fmla="*/ 6857999 h 6857999"/>
              <a:gd name="connsiteX0" fmla="*/ 0 w 1117854"/>
              <a:gd name="connsiteY0" fmla="*/ 0 h 6857999"/>
              <a:gd name="connsiteX1" fmla="*/ 123481 w 1117854"/>
              <a:gd name="connsiteY1" fmla="*/ 173644 h 6857999"/>
              <a:gd name="connsiteX2" fmla="*/ 1117854 w 1117854"/>
              <a:gd name="connsiteY2" fmla="*/ 3429000 h 6857999"/>
              <a:gd name="connsiteX3" fmla="*/ 123481 w 1117854"/>
              <a:gd name="connsiteY3" fmla="*/ 6684357 h 6857999"/>
              <a:gd name="connsiteX4" fmla="*/ 1 w 1117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A52836D9-802D-4027-8814-18BDB4BF7084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1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776385"/>
            <a:ext cx="590812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30418" y="2701083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92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3245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250988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演讲人：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05EC15-54E7-42F9-84EC-85C2A6DEA714}"/>
              </a:ext>
            </a:extLst>
          </p:cNvPr>
          <p:cNvGrpSpPr/>
          <p:nvPr userDrawn="1"/>
        </p:nvGrpSpPr>
        <p:grpSpPr>
          <a:xfrm>
            <a:off x="1069832" y="645160"/>
            <a:ext cx="565239" cy="101600"/>
            <a:chOff x="658189" y="1028700"/>
            <a:chExt cx="565239" cy="10160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18BA4E3-9700-4792-843F-36A864CA2ED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DFB029E2-F603-4AAC-9F14-8D0656282BA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F8718D79-8D48-4834-BFEA-82FCED3CF3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948FB15F-9E53-4DA6-9828-E1FE5E20D4A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6E54F54C-4A5D-4AA1-8F0A-F5FF31236E7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0ECA152-C5F1-453B-B13B-EDC15860490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F14D64A-B795-44E6-B76F-91969FBC99F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2B38B536-0C40-4190-BBB9-217201EBB89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929D5E4-C03A-488B-879D-B678055D69BC}"/>
              </a:ext>
            </a:extLst>
          </p:cNvPr>
          <p:cNvGrpSpPr/>
          <p:nvPr userDrawn="1"/>
        </p:nvGrpSpPr>
        <p:grpSpPr>
          <a:xfrm>
            <a:off x="654990" y="661035"/>
            <a:ext cx="372110" cy="69850"/>
            <a:chOff x="708660" y="958850"/>
            <a:chExt cx="372110" cy="6985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5B1DBE7-FF89-4EEC-A1F6-3A4C2989CC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660" y="993775"/>
              <a:ext cx="2667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0A1BC2B-BCBC-4BA4-AA23-351DFEAD5E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660" y="958850"/>
              <a:ext cx="37211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3CEAB76-851F-4BC4-B94B-88481FE692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660" y="1028700"/>
              <a:ext cx="1549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占位符 87">
            <a:extLst>
              <a:ext uri="{FF2B5EF4-FFF2-40B4-BE49-F238E27FC236}">
                <a16:creationId xmlns:a16="http://schemas.microsoft.com/office/drawing/2014/main" id="{A1477BD8-7A55-480E-B4E5-62CCE32D3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4710" y="6136640"/>
            <a:ext cx="1955382" cy="2446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1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Lorem ipsum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2EDA5A6-2DD6-407C-A192-47DA2A8C1267}"/>
              </a:ext>
            </a:extLst>
          </p:cNvPr>
          <p:cNvGrpSpPr/>
          <p:nvPr userDrawn="1"/>
        </p:nvGrpSpPr>
        <p:grpSpPr>
          <a:xfrm flipH="1">
            <a:off x="11164900" y="661035"/>
            <a:ext cx="372110" cy="69850"/>
            <a:chOff x="708660" y="958850"/>
            <a:chExt cx="372110" cy="6985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D2C7E25-074F-4B27-98F0-96EDE7748D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660" y="993775"/>
              <a:ext cx="26670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0B6669E-8199-40F7-9A31-2C29E89355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660" y="958850"/>
              <a:ext cx="37211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C2D593A9-550D-4048-B152-7299C8702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660" y="1028700"/>
              <a:ext cx="15494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7EB7BDB-9F9E-41FA-B973-8ED32BCC96CB}"/>
              </a:ext>
            </a:extLst>
          </p:cNvPr>
          <p:cNvGrpSpPr/>
          <p:nvPr userDrawn="1"/>
        </p:nvGrpSpPr>
        <p:grpSpPr>
          <a:xfrm>
            <a:off x="10971771" y="6258981"/>
            <a:ext cx="565239" cy="101600"/>
            <a:chOff x="658189" y="1028700"/>
            <a:chExt cx="565239" cy="101600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D7ED894-5F78-4745-9B0C-4EA75E8ADCA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CE271E1-C702-4F34-9AE6-4C05539B5CF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6955C92-FC40-4707-8AD8-DB5605F4BB3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D2D397B2-9D75-40B4-9B08-0BBA7A96850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61244CA-ECE8-4650-9AE1-72DA0CD4DD2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E50DC33-C8F4-4082-B0EE-CECFB6DB03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8C0D96A5-DE6D-4BC6-9A97-BCFC71C5B3E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77CBFA8-AB13-4394-B603-F7AA958B1CB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565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9D6C-F3B9-4D14-9416-F4F35D6E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3" y="233236"/>
            <a:ext cx="9892573" cy="5041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48EBDF-FD76-4752-A0D9-395B3AD9E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sp>
        <p:nvSpPr>
          <p:cNvPr id="5" name="图片占位符 74">
            <a:extLst>
              <a:ext uri="{FF2B5EF4-FFF2-40B4-BE49-F238E27FC236}">
                <a16:creationId xmlns:a16="http://schemas.microsoft.com/office/drawing/2014/main" id="{459B375A-4C40-4B48-AF6A-739F042D1E0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6" name="图片占位符 74">
            <a:extLst>
              <a:ext uri="{FF2B5EF4-FFF2-40B4-BE49-F238E27FC236}">
                <a16:creationId xmlns:a16="http://schemas.microsoft.com/office/drawing/2014/main" id="{56E68F11-888E-4AB3-AC90-B52B49CBBF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7" name="文本占位符 87">
            <a:extLst>
              <a:ext uri="{FF2B5EF4-FFF2-40B4-BE49-F238E27FC236}">
                <a16:creationId xmlns:a16="http://schemas.microsoft.com/office/drawing/2014/main" id="{A43B8FB3-908D-4EEA-9E54-3177DA2BE8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913" y="6516079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50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SLOGAN HERE</a:t>
            </a:r>
          </a:p>
        </p:txBody>
      </p:sp>
      <p:sp>
        <p:nvSpPr>
          <p:cNvPr id="8" name="文本占位符 87">
            <a:extLst>
              <a:ext uri="{FF2B5EF4-FFF2-40B4-BE49-F238E27FC236}">
                <a16:creationId xmlns:a16="http://schemas.microsoft.com/office/drawing/2014/main" id="{1B1E923D-0094-49A4-8B25-1DADEC602E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31016" y="488482"/>
            <a:ext cx="1537120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ADD YOUR LOGO</a:t>
            </a:r>
          </a:p>
        </p:txBody>
      </p:sp>
      <p:sp>
        <p:nvSpPr>
          <p:cNvPr id="9" name="文本占位符 87">
            <a:extLst>
              <a:ext uri="{FF2B5EF4-FFF2-40B4-BE49-F238E27FC236}">
                <a16:creationId xmlns:a16="http://schemas.microsoft.com/office/drawing/2014/main" id="{227A1063-3F86-4CFD-8BD6-B868C1EA6E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31016" y="280971"/>
            <a:ext cx="1537120" cy="31393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600" spc="10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422354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0F3548C-6F4C-44DD-822A-F55B97DD9B1D}"/>
              </a:ext>
            </a:extLst>
          </p:cNvPr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C9C49F-D8AF-4B82-96AA-2068B0F36DBB}"/>
              </a:ext>
            </a:extLst>
          </p:cNvPr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74">
            <a:extLst>
              <a:ext uri="{FF2B5EF4-FFF2-40B4-BE49-F238E27FC236}">
                <a16:creationId xmlns:a16="http://schemas.microsoft.com/office/drawing/2014/main" id="{4C45737A-6CBE-4967-B157-1A555AF2ED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10" name="图片占位符 80">
            <a:extLst>
              <a:ext uri="{FF2B5EF4-FFF2-40B4-BE49-F238E27FC236}">
                <a16:creationId xmlns:a16="http://schemas.microsoft.com/office/drawing/2014/main" id="{16A3BA92-B77C-4A0C-95F4-E3AF8DC7F55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11" name="图片占位符 82">
            <a:extLst>
              <a:ext uri="{FF2B5EF4-FFF2-40B4-BE49-F238E27FC236}">
                <a16:creationId xmlns:a16="http://schemas.microsoft.com/office/drawing/2014/main" id="{1AFD3575-0D97-4527-9E5A-4D5CBB1CAE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969D6C-F3B9-4D14-9416-F4F35D6E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3" y="233236"/>
            <a:ext cx="9892573" cy="5041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F3F5EC4-4DAC-4056-A9B2-ABA6C9AD2399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1FA051FC-85E6-43ED-8482-ACEAAF84F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sp>
        <p:nvSpPr>
          <p:cNvPr id="16" name="文本占位符 87">
            <a:extLst>
              <a:ext uri="{FF2B5EF4-FFF2-40B4-BE49-F238E27FC236}">
                <a16:creationId xmlns:a16="http://schemas.microsoft.com/office/drawing/2014/main" id="{28C78198-466D-45F6-B6E3-7ECCF4CA2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913" y="6516079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/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SLOGAN HERE</a:t>
            </a:r>
          </a:p>
        </p:txBody>
      </p:sp>
      <p:sp>
        <p:nvSpPr>
          <p:cNvPr id="17" name="文本占位符 87">
            <a:extLst>
              <a:ext uri="{FF2B5EF4-FFF2-40B4-BE49-F238E27FC236}">
                <a16:creationId xmlns:a16="http://schemas.microsoft.com/office/drawing/2014/main" id="{8187B72A-177A-4905-B2CC-FECAD220E3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31016" y="488482"/>
            <a:ext cx="1537120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ADD YOUR LOGO</a:t>
            </a:r>
          </a:p>
        </p:txBody>
      </p:sp>
      <p:sp>
        <p:nvSpPr>
          <p:cNvPr id="18" name="文本占位符 87">
            <a:extLst>
              <a:ext uri="{FF2B5EF4-FFF2-40B4-BE49-F238E27FC236}">
                <a16:creationId xmlns:a16="http://schemas.microsoft.com/office/drawing/2014/main" id="{84D9D1A9-508E-4D32-AD8C-B5189902C4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31016" y="280971"/>
            <a:ext cx="1537120" cy="31393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600" spc="10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380060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9D6C-F3B9-4D14-9416-F4F35D6E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3" y="233236"/>
            <a:ext cx="9892573" cy="5041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48EBDF-FD76-4752-A0D9-395B3AD9E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sp>
        <p:nvSpPr>
          <p:cNvPr id="4" name="图片占位符 63">
            <a:extLst>
              <a:ext uri="{FF2B5EF4-FFF2-40B4-BE49-F238E27FC236}">
                <a16:creationId xmlns:a16="http://schemas.microsoft.com/office/drawing/2014/main" id="{15E434B7-130D-453B-BF54-5462D7CF47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5" name="图片占位符 65">
            <a:extLst>
              <a:ext uri="{FF2B5EF4-FFF2-40B4-BE49-F238E27FC236}">
                <a16:creationId xmlns:a16="http://schemas.microsoft.com/office/drawing/2014/main" id="{3C41AB83-E279-4696-A421-9633E4BA34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6" name="图片占位符 70">
            <a:extLst>
              <a:ext uri="{FF2B5EF4-FFF2-40B4-BE49-F238E27FC236}">
                <a16:creationId xmlns:a16="http://schemas.microsoft.com/office/drawing/2014/main" id="{800584A5-9417-4CB0-AA90-AFA1AA2F07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7" name="图片占位符 68">
            <a:extLst>
              <a:ext uri="{FF2B5EF4-FFF2-40B4-BE49-F238E27FC236}">
                <a16:creationId xmlns:a16="http://schemas.microsoft.com/office/drawing/2014/main" id="{66233167-A4CD-4222-A02E-81F537822C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8" name="文本占位符 90">
            <a:extLst>
              <a:ext uri="{FF2B5EF4-FFF2-40B4-BE49-F238E27FC236}">
                <a16:creationId xmlns:a16="http://schemas.microsoft.com/office/drawing/2014/main" id="{6D263701-DC60-4CEB-8BC2-CA400EE604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9" name="文本占位符 91">
            <a:extLst>
              <a:ext uri="{FF2B5EF4-FFF2-40B4-BE49-F238E27FC236}">
                <a16:creationId xmlns:a16="http://schemas.microsoft.com/office/drawing/2014/main" id="{3FBB0591-ABF2-4620-8304-586B2A5DD8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10" name="文本占位符 92">
            <a:extLst>
              <a:ext uri="{FF2B5EF4-FFF2-40B4-BE49-F238E27FC236}">
                <a16:creationId xmlns:a16="http://schemas.microsoft.com/office/drawing/2014/main" id="{1A8A98D8-C0DE-490B-AF20-8024A13403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11" name="文本占位符 93">
            <a:extLst>
              <a:ext uri="{FF2B5EF4-FFF2-40B4-BE49-F238E27FC236}">
                <a16:creationId xmlns:a16="http://schemas.microsoft.com/office/drawing/2014/main" id="{FF6E8978-AE49-4242-892D-6F05E4466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2B2BD220-2939-45B6-A7E6-CF7647EFBE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2913" y="6516079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50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SLOGAN HERE</a:t>
            </a:r>
          </a:p>
        </p:txBody>
      </p:sp>
      <p:sp>
        <p:nvSpPr>
          <p:cNvPr id="14" name="文本占位符 87">
            <a:extLst>
              <a:ext uri="{FF2B5EF4-FFF2-40B4-BE49-F238E27FC236}">
                <a16:creationId xmlns:a16="http://schemas.microsoft.com/office/drawing/2014/main" id="{FB5EF81E-D16A-4CC9-A1FB-C8A932AB5D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31016" y="488482"/>
            <a:ext cx="1537120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ADD YOUR LOGO</a:t>
            </a:r>
          </a:p>
        </p:txBody>
      </p:sp>
      <p:sp>
        <p:nvSpPr>
          <p:cNvPr id="15" name="文本占位符 87">
            <a:extLst>
              <a:ext uri="{FF2B5EF4-FFF2-40B4-BE49-F238E27FC236}">
                <a16:creationId xmlns:a16="http://schemas.microsoft.com/office/drawing/2014/main" id="{5B789F1E-1808-4695-94E7-069B2D0BAB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31016" y="280971"/>
            <a:ext cx="1537120" cy="31393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600" spc="10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3419969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句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雪花, 户外, 自然, 天空&#10;&#10;描述已自动生成">
            <a:extLst>
              <a:ext uri="{FF2B5EF4-FFF2-40B4-BE49-F238E27FC236}">
                <a16:creationId xmlns:a16="http://schemas.microsoft.com/office/drawing/2014/main" id="{48FA1834-1103-402E-8019-7D7F55C17F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27B3C8-BF27-4694-88DE-7AA30E6553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88" y="1"/>
            <a:ext cx="12222176" cy="68579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397AFB-8311-4481-B44D-4F1F4823F136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2427E8-A819-49BD-9E3D-87EB5BB86B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B6CC6A-7C99-4ACB-8D72-50C4AC3D044C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EE1FA13-ED48-4A5D-8416-F5CC6181E8CF}"/>
              </a:ext>
            </a:extLst>
          </p:cNvPr>
          <p:cNvGrpSpPr/>
          <p:nvPr userDrawn="1"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0C29158-F8F2-4C6C-AA99-EBFFC584F7F2}"/>
                </a:ext>
              </a:extLst>
            </p:cNvPr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E16A65E6-A2BB-470B-A379-CB21FCE102EE}"/>
                  </a:ext>
                </a:extLst>
              </p:cNvPr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B5A2609A-577E-48CC-9925-37392D225FEA}"/>
                  </a:ext>
                </a:extLst>
              </p:cNvPr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CB355F7-0012-4E33-BB32-695D71CD3624}"/>
                </a:ext>
              </a:extLst>
            </p:cNvPr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06B26FF-8422-4DA3-9950-479AF1047083}"/>
                  </a:ext>
                </a:extLst>
              </p:cNvPr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B307F470-A777-4BC6-8C79-F9A25196F61A}"/>
                  </a:ext>
                </a:extLst>
              </p:cNvPr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文本占位符 20">
            <a:extLst>
              <a:ext uri="{FF2B5EF4-FFF2-40B4-BE49-F238E27FC236}">
                <a16:creationId xmlns:a16="http://schemas.microsoft.com/office/drawing/2014/main" id="{D52CC863-5394-4793-B944-6D21BAF49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请单击此处</a:t>
            </a:r>
            <a:endParaRPr lang="en-US" altLang="zh-CN" dirty="0"/>
          </a:p>
          <a:p>
            <a:pPr lvl="0"/>
            <a:r>
              <a:rPr lang="zh-CN" altLang="en-US" dirty="0"/>
              <a:t>添加你想引用的话语。</a:t>
            </a:r>
            <a:endParaRPr lang="en-US" altLang="zh-CN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282CED7-A74B-44AE-A487-B06092FF9979}"/>
              </a:ext>
            </a:extLst>
          </p:cNvPr>
          <p:cNvCxnSpPr>
            <a:cxnSpLocks/>
          </p:cNvCxnSpPr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5">
            <a:extLst>
              <a:ext uri="{FF2B5EF4-FFF2-40B4-BE49-F238E27FC236}">
                <a16:creationId xmlns:a16="http://schemas.microsoft.com/office/drawing/2014/main" id="{16A92B9B-2658-4757-96DF-5A5B5828DE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1814057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山, 草, 自然, 天空&#10;&#10;描述已自动生成">
            <a:extLst>
              <a:ext uri="{FF2B5EF4-FFF2-40B4-BE49-F238E27FC236}">
                <a16:creationId xmlns:a16="http://schemas.microsoft.com/office/drawing/2014/main" id="{3188EB16-7D7B-4E51-A627-8835CE99C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FD0C03A-A954-4CF0-8754-FB6DB66E30A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8ADAA2-641E-432A-855A-A544A2EC938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875FA6-03AC-4041-95D6-0AF3A695F39A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7FCB325-4561-448E-A97D-4BAAF7889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31" t="50242" r="20087" b="12686"/>
          <a:stretch/>
        </p:blipFill>
        <p:spPr>
          <a:xfrm>
            <a:off x="3689165" y="0"/>
            <a:ext cx="4813670" cy="30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1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水, 自然, 户外&#10;&#10;描述已自动生成">
            <a:extLst>
              <a:ext uri="{FF2B5EF4-FFF2-40B4-BE49-F238E27FC236}">
                <a16:creationId xmlns:a16="http://schemas.microsoft.com/office/drawing/2014/main" id="{29B6A4CB-C97E-4AFB-9B88-111757380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28BBEE-6E54-4EE3-9AA5-BE059A1AFF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BBB186B-0317-4090-B11E-F7AEAA6609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88" y="1"/>
            <a:ext cx="12222176" cy="6857999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6C9451A7-8AAD-4DBE-BD7F-F5BE05374D5D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069C230-1042-4562-B7F6-E23E396022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FB2F023-4341-4D86-8960-311AF2B6BB9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C1AB7E4-0DEA-48F1-AF91-93930F545BDF}"/>
              </a:ext>
            </a:extLst>
          </p:cNvPr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F1670B5-2BD0-4565-AA02-DAADFCA81050}"/>
                </a:ext>
              </a:extLst>
            </p:cNvPr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0623E156-4F4B-4FCE-A087-322B12CF123B}"/>
                  </a:ext>
                </a:extLst>
              </p:cNvPr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BD73A97F-B2E2-421C-BEDC-DE977B7ACB85}"/>
                  </a:ext>
                </a:extLst>
              </p:cNvPr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A293CB2-E8A3-422E-B4ED-E78402BE3FC8}"/>
                </a:ext>
              </a:extLst>
            </p:cNvPr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486B1D97-E8F6-45B4-A00D-F36EE46E7A4D}"/>
                  </a:ext>
                </a:extLst>
              </p:cNvPr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55AF4A26-154E-4ABC-A669-ACA93063C8FC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8029A8F6-B986-440F-BCF2-EB79B0FDA7E0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0DA23BC-DC79-4752-8C05-93E6E9A238DC}"/>
                  </a:ext>
                </a:extLst>
              </p:cNvPr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15EF4DE-5F87-46D4-9112-76A1052EBDF7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E7A9B8D6-8ECC-47E3-AE7F-0F9235AB6221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9914CF9-E0DC-45C9-9B85-FD36AA498F61}"/>
              </a:ext>
            </a:extLst>
          </p:cNvPr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7BA9A80-27EC-4BF5-9469-39CBE35D18AB}"/>
                </a:ext>
              </a:extLst>
            </p:cNvPr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D637FF05-18AB-4769-8564-3A28B489D94D}"/>
                  </a:ext>
                </a:extLst>
              </p:cNvPr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76C011A-858D-4793-9A5B-019D05D949F4}"/>
                  </a:ext>
                </a:extLst>
              </p:cNvPr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1EE2281-3B3B-45E1-A6EB-F250C9CCA5EF}"/>
                </a:ext>
              </a:extLst>
            </p:cNvPr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7060F02-67A7-4ED2-BFC8-2EC48FC42E38}"/>
                  </a:ext>
                </a:extLst>
              </p:cNvPr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EB65431A-17ED-4B3F-922C-B6FFE50CD918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3E608518-716C-473F-A789-33A1E70B4FF8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639ABFB-2F6F-45B4-841D-F6B6237EE74F}"/>
                  </a:ext>
                </a:extLst>
              </p:cNvPr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413F9310-A971-40D0-B283-43B5E3CFFB01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C5295BA3-5A66-4AA7-858A-B7BD80FAEB89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文本占位符 20">
            <a:extLst>
              <a:ext uri="{FF2B5EF4-FFF2-40B4-BE49-F238E27FC236}">
                <a16:creationId xmlns:a16="http://schemas.microsoft.com/office/drawing/2014/main" id="{B6BA7C6B-3212-4CC0-9964-C1E79DB292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请单击此处添加你总结的</a:t>
            </a:r>
            <a:endParaRPr lang="en-US" altLang="zh-CN" dirty="0"/>
          </a:p>
          <a:p>
            <a:pPr lvl="0"/>
            <a:r>
              <a:rPr lang="zh-CN" altLang="en-US" dirty="0"/>
              <a:t>一句话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2399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9D6C-F3B9-4D14-9416-F4F35D6E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3" y="233236"/>
            <a:ext cx="9892573" cy="5041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48EBDF-FD76-4752-A0D9-395B3AD9E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D6B930B-FFF3-4A2D-B785-ED81FA3DBAEA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422361B5-A2D4-4EE9-8943-AC6B828ECBB9}"/>
              </a:ext>
            </a:extLst>
          </p:cNvPr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FA5624A-BDA4-49FC-B6E0-5EE7A35269EE}"/>
                </a:ext>
              </a:extLst>
            </p:cNvPr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CACBDBFC-BEDD-4D78-8074-26339047EC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370479B0-7B27-4D67-9211-B94389B58F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2623791-8871-4968-981A-E264E180736B}"/>
                </a:ext>
              </a:extLst>
            </p:cNvPr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6C2DD706-A54D-4565-AC94-656CEAE74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C6ABEA2-D2B6-45D3-BCFF-00272AED99F3}"/>
                  </a:ext>
                </a:extLst>
              </p:cNvPr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8A179BA-7498-4B0E-BBB5-B020FA03742F}"/>
                  </a:ext>
                </a:extLst>
              </p:cNvPr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B3A3EEA4-658D-4130-BCDA-98A8DDC23D6C}"/>
                  </a:ext>
                </a:extLst>
              </p:cNvPr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35F0073-6072-47B4-B085-D7483A3245AD}"/>
                  </a:ext>
                </a:extLst>
              </p:cNvPr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C43FDE12-A6AA-44BE-8E3F-7D2381643F3D}"/>
                  </a:ext>
                </a:extLst>
              </p:cNvPr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4699AF41-D0BF-4BFB-98A3-781E69F635FC}"/>
                  </a:ext>
                </a:extLst>
              </p:cNvPr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617C91FE-512F-485D-BA10-2F6C826D6E71}"/>
                  </a:ext>
                </a:extLst>
              </p:cNvPr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263632C1-9C4F-425A-A407-CADBA6FEBB04}"/>
                  </a:ext>
                </a:extLst>
              </p:cNvPr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3DA412A-FE95-4CBD-B204-D009FE13E423}"/>
                  </a:ext>
                </a:extLst>
              </p:cNvPr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CF7C0479-500D-4DAE-B764-0FD01C067BA1}"/>
                  </a:ext>
                </a:extLst>
              </p:cNvPr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A64237F8-9D2E-45A6-B32B-5E16B3AB687B}"/>
                  </a:ext>
                </a:extLst>
              </p:cNvPr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F7C85DA7-D49A-4995-9528-8EF1E338C22A}"/>
                  </a:ext>
                </a:extLst>
              </p:cNvPr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C5B2E0C-F076-4D3F-87DA-269413C02060}"/>
                  </a:ext>
                </a:extLst>
              </p:cNvPr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6E40A7B2-6B40-47EB-9204-DDA81FB953B7}"/>
                  </a:ext>
                </a:extLst>
              </p:cNvPr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08FC2B4-F708-4AE9-8867-6F3C1447A7C6}"/>
                  </a:ext>
                </a:extLst>
              </p:cNvPr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94EA868-044F-4DC0-A246-FA98E26EF623}"/>
                  </a:ext>
                </a:extLst>
              </p:cNvPr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410A65D4-EFBF-4FED-BC69-B6EE9727D7B9}"/>
                  </a:ext>
                </a:extLst>
              </p:cNvPr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2B81C7CB-1736-446D-B515-B4EBF8E2CB57}"/>
                  </a:ext>
                </a:extLst>
              </p:cNvPr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BBEF6BC-4A37-4394-9E60-11AB4AC6BE14}"/>
                  </a:ext>
                </a:extLst>
              </p:cNvPr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B15265B3-CB25-44D4-BF39-8A7395970FD1}"/>
                  </a:ext>
                </a:extLst>
              </p:cNvPr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91440609-909A-4B41-9C59-54BFC3AEDC9A}"/>
                  </a:ext>
                </a:extLst>
              </p:cNvPr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2B9B72B3-44E5-4E23-8E1A-1891EC011B6C}"/>
                  </a:ext>
                </a:extLst>
              </p:cNvPr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50313828-0E1F-4D6D-85B2-3DAD79800070}"/>
                  </a:ext>
                </a:extLst>
              </p:cNvPr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216BAA4B-E396-4555-AD6F-A6F28F797D05}"/>
                  </a:ext>
                </a:extLst>
              </p:cNvPr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9720DD2-19E8-48BB-BFCB-A36A395B0280}"/>
                  </a:ext>
                </a:extLst>
              </p:cNvPr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0C801F96-1C32-4D1E-AE79-240D18015C47}"/>
                  </a:ext>
                </a:extLst>
              </p:cNvPr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3D4202F5-2CAF-42B5-80DB-4FA398C3B311}"/>
                  </a:ext>
                </a:extLst>
              </p:cNvPr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B692A6D-AB4F-47EC-837E-2A099A10B510}"/>
                  </a:ext>
                </a:extLst>
              </p:cNvPr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A15BA460-DBDB-4BA7-8D2F-2E274D76386B}"/>
                  </a:ext>
                </a:extLst>
              </p:cNvPr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E3CE9EBC-74E9-4238-81AB-342D5A011585}"/>
                  </a:ext>
                </a:extLst>
              </p:cNvPr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ABB760B-994E-4E1C-9DEE-2F74496F97E0}"/>
                  </a:ext>
                </a:extLst>
              </p:cNvPr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51AA81EE-B87B-4753-908D-D0C14755E321}"/>
                  </a:ext>
                </a:extLst>
              </p:cNvPr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E9B5C0A7-E559-4F7A-850C-54604541A2AE}"/>
                  </a:ext>
                </a:extLst>
              </p:cNvPr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93DE996A-423B-4F6A-B122-F4084B317826}"/>
                  </a:ext>
                </a:extLst>
              </p:cNvPr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9C4360E2-15E6-4DAC-93BE-76724D0ACD82}"/>
                  </a:ext>
                </a:extLst>
              </p:cNvPr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DCEFA8C7-E5F4-401C-A334-567823287FFA}"/>
                  </a:ext>
                </a:extLst>
              </p:cNvPr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117180EA-8C20-49F9-AAD9-24CE7215DD73}"/>
                  </a:ext>
                </a:extLst>
              </p:cNvPr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EF0AACE6-9E16-423A-8F61-14D0EE66A676}"/>
                  </a:ext>
                </a:extLst>
              </p:cNvPr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D8BE1CA-8833-462D-8C7D-36A281F015A4}"/>
                  </a:ext>
                </a:extLst>
              </p:cNvPr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EAD71EC4-373C-4F03-9AA7-54EEAD9CB2A0}"/>
                  </a:ext>
                </a:extLst>
              </p:cNvPr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32439EE4-51EC-47B7-BA0B-4DDA4BCD6BA7}"/>
                  </a:ext>
                </a:extLst>
              </p:cNvPr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CACA3380-F803-46A3-80F5-17C4178FB731}"/>
                  </a:ext>
                </a:extLst>
              </p:cNvPr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02C9A3B5-4D59-4C9A-8891-CF3B2FF7423C}"/>
                  </a:ext>
                </a:extLst>
              </p:cNvPr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E136432-F3AB-4EAC-9E1D-396652C7E6DF}"/>
                  </a:ext>
                </a:extLst>
              </p:cNvPr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66C1398-130E-43C4-A9B2-B894078C5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D35EB7DF-95D3-4C05-A112-FEE432FE8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6189F3BE-AE1D-4D52-B4B8-9FAA0D5F8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4E8AAA4-CEFF-43D7-B01C-DF37F6278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1A400B30-73D1-430D-949F-EBB218815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795A238-E928-4E54-8061-CB8AC61F9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B4BDC458-759D-4F59-AC65-E2F5E6433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3874FE38-3611-4FAA-88E3-CFDF4643B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C35377D5-93E9-4945-A5EF-C60F133F0E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B3043C49-8601-4519-8926-603891381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29EE94BC-F4B5-4366-8F98-B49A5E899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18CC838B-2681-4359-812B-ED2DCAA77404}"/>
                  </a:ext>
                </a:extLst>
              </p:cNvPr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DB624870-19A7-4782-99B2-67B4CCA2BF14}"/>
                  </a:ext>
                </a:extLst>
              </p:cNvPr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05C7A1A2-FA07-4892-BA98-351BBD2D39D7}"/>
                  </a:ext>
                </a:extLst>
              </p:cNvPr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61C5EDB-06FE-4DAE-AD08-CD414FAF6FBD}"/>
                  </a:ext>
                </a:extLst>
              </p:cNvPr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43278E9E-9B3B-460F-84C0-450A02267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7946906-2087-4FAE-899E-DBA789472F14}"/>
              </a:ext>
            </a:extLst>
          </p:cNvPr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167B755B-3495-4CAE-80D7-04B08891FE01}"/>
                </a:ext>
              </a:extLst>
            </p:cNvPr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8A376FD-E04D-45C0-A200-8946C0B851BA}"/>
                </a:ext>
              </a:extLst>
            </p:cNvPr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601CFBA-F14E-497B-9181-75C4E7B9F8B6}"/>
                </a:ext>
              </a:extLst>
            </p:cNvPr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E41F001-6747-42F6-AE6C-1290033931F9}"/>
                </a:ext>
              </a:extLst>
            </p:cNvPr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908B41E-F9CA-4CD3-9CDD-9F59ED73DC7D}"/>
                </a:ext>
              </a:extLst>
            </p:cNvPr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964D8F46-1D2D-4F1D-9383-9FCF2FEA6D21}"/>
                </a:ext>
              </a:extLst>
            </p:cNvPr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2710F2D-AA72-4A31-B755-85BFF8EFF772}"/>
                </a:ext>
              </a:extLst>
            </p:cNvPr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B9630E37-BAC1-4E57-8AD1-264DE6EA9465}"/>
                </a:ext>
              </a:extLst>
            </p:cNvPr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A917ABCC-0605-4EC1-8AE6-FF14C591610C}"/>
                </a:ext>
              </a:extLst>
            </p:cNvPr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48CBC1A-0B95-4D9B-B5A1-CBF6918ED5A7}"/>
                </a:ext>
              </a:extLst>
            </p:cNvPr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019964BB-E448-4261-93D1-B152FBDE8D7B}"/>
                </a:ext>
              </a:extLst>
            </p:cNvPr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7929758-659A-45CC-AC29-8CD5F3895987}"/>
                </a:ext>
              </a:extLst>
            </p:cNvPr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998A171-B2A3-41F8-9032-13690C53515B}"/>
                </a:ext>
              </a:extLst>
            </p:cNvPr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</p:grpSp>
      <p:sp>
        <p:nvSpPr>
          <p:cNvPr id="86" name="文本占位符 87">
            <a:extLst>
              <a:ext uri="{FF2B5EF4-FFF2-40B4-BE49-F238E27FC236}">
                <a16:creationId xmlns:a16="http://schemas.microsoft.com/office/drawing/2014/main" id="{9543E508-720E-4D03-991F-5783CED0C8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913" y="6516079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50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SLOGAN HERE</a:t>
            </a:r>
          </a:p>
        </p:txBody>
      </p:sp>
      <p:sp>
        <p:nvSpPr>
          <p:cNvPr id="87" name="文本占位符 87">
            <a:extLst>
              <a:ext uri="{FF2B5EF4-FFF2-40B4-BE49-F238E27FC236}">
                <a16:creationId xmlns:a16="http://schemas.microsoft.com/office/drawing/2014/main" id="{9A103DAC-FCCF-4F2A-8383-F670D3E88B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31016" y="488482"/>
            <a:ext cx="1537120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ADD YOUR LOGO</a:t>
            </a:r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A3F7B876-08D6-4F40-8E09-4A649ADF04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31016" y="280971"/>
            <a:ext cx="1537120" cy="31393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600" spc="10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1298308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水, 自然, 户外&#10;&#10;描述已自动生成">
            <a:extLst>
              <a:ext uri="{FF2B5EF4-FFF2-40B4-BE49-F238E27FC236}">
                <a16:creationId xmlns:a16="http://schemas.microsoft.com/office/drawing/2014/main" id="{353184EF-F536-479B-97CF-FA8992E5CF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484A19-FCBB-4C89-97C8-55D1D22A9A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88" y="1"/>
            <a:ext cx="12222176" cy="685799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2A41BA-3436-48BE-ADE1-6576E10D7B73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7DF21B-4A82-4292-BE72-E1392B1066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34DEC0-CEBB-4DFD-966B-A78FFEE5D5DA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167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2378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30F22A-0788-4001-9E15-78464CC05E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5323B44-4A68-457F-9D2F-9EDF5AD6AEEF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EC940C9-2F0B-494D-AD47-FF81B7EF20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0638" y="596774"/>
            <a:ext cx="5492972" cy="550516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570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spc="1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latin typeface="方正大标宋简体"/>
                <a:ea typeface="方正大标宋简体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29389"/>
            <a:ext cx="6100296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spc="1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6100296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C4EBF0E7-DC95-4CBF-A298-C1C0173EDA7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A91F57C1-2E50-4A32-B3A1-009253882C87}"/>
              </a:ext>
            </a:extLst>
          </p:cNvPr>
          <p:cNvCxnSpPr>
            <a:cxnSpLocks/>
          </p:cNvCxnSpPr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占位符 87">
            <a:extLst>
              <a:ext uri="{FF2B5EF4-FFF2-40B4-BE49-F238E27FC236}">
                <a16:creationId xmlns:a16="http://schemas.microsoft.com/office/drawing/2014/main" id="{EEC8EF81-7EEC-4A00-AFED-6EDD502DA1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4710" y="6388668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LOREM IPSUM</a:t>
            </a:r>
          </a:p>
        </p:txBody>
      </p:sp>
      <p:sp>
        <p:nvSpPr>
          <p:cNvPr id="44" name="文本占位符 87">
            <a:extLst>
              <a:ext uri="{FF2B5EF4-FFF2-40B4-BE49-F238E27FC236}">
                <a16:creationId xmlns:a16="http://schemas.microsoft.com/office/drawing/2014/main" id="{87C31ED7-4A04-4132-9A72-5D0BEF2554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096265" y="6407531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ctr">
              <a:buNone/>
              <a:defRPr lang="zh-CN" altLang="en-US" sz="1100" spc="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LOGO HERE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92ADA39-BDF1-4BB1-9EE4-BB626E030A39}"/>
              </a:ext>
            </a:extLst>
          </p:cNvPr>
          <p:cNvSpPr/>
          <p:nvPr userDrawn="1"/>
        </p:nvSpPr>
        <p:spPr>
          <a:xfrm flipV="1">
            <a:off x="8553365" y="3892567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50D7C3FA-894D-4CA9-B5BE-4734607868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8964" y="911196"/>
            <a:ext cx="4876320" cy="4876320"/>
          </a:xfrm>
        </p:spPr>
        <p:txBody>
          <a:bodyPr>
            <a:prstTxWarp prst="textArchDown">
              <a:avLst/>
            </a:prstTxWarp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YOUR SLOGAN HERE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0E709B4-7FC3-4F1D-A354-D91D877ED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0878" y="1818744"/>
            <a:ext cx="4274660" cy="306122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900" b="1">
                <a:solidFill>
                  <a:schemeClr val="accent1">
                    <a:lumMod val="75000"/>
                    <a:alpha val="40000"/>
                  </a:schemeClr>
                </a:solidFill>
                <a:latin typeface="Impact" panose="020B0806030902050204" pitchFamily="34" charset="0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099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6C92473-6780-4660-9ABB-79DFD3CAD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B717DDF-7C35-4805-950C-43BBD1BAFB7B}"/>
              </a:ext>
            </a:extLst>
          </p:cNvPr>
          <p:cNvSpPr/>
          <p:nvPr userDrawn="1"/>
        </p:nvSpPr>
        <p:spPr>
          <a:xfrm>
            <a:off x="0" y="0"/>
            <a:ext cx="3985872" cy="6858000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215884-FF1C-4EE0-AA68-3C2C3EBA75FE}"/>
              </a:ext>
            </a:extLst>
          </p:cNvPr>
          <p:cNvSpPr/>
          <p:nvPr userDrawn="1"/>
        </p:nvSpPr>
        <p:spPr>
          <a:xfrm>
            <a:off x="3985872" y="0"/>
            <a:ext cx="820612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863BFA8-BD3E-45BA-A789-262A351A0301}"/>
              </a:ext>
            </a:extLst>
          </p:cNvPr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233C8EA-4295-47CE-BB8F-FA6A8FCDD0F7}"/>
              </a:ext>
            </a:extLst>
          </p:cNvPr>
          <p:cNvGrpSpPr/>
          <p:nvPr userDrawn="1"/>
        </p:nvGrpSpPr>
        <p:grpSpPr>
          <a:xfrm>
            <a:off x="3940074" y="0"/>
            <a:ext cx="122686" cy="6858000"/>
            <a:chOff x="3940074" y="0"/>
            <a:chExt cx="122686" cy="6858000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0EEF2CB-1182-4689-9975-F05D0AC672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41406" y="0"/>
              <a:ext cx="0" cy="68580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39EF147-1A8E-4A6E-9BB8-128ECBEF64ED}"/>
                </a:ext>
              </a:extLst>
            </p:cNvPr>
            <p:cNvGrpSpPr/>
            <p:nvPr userDrawn="1"/>
          </p:nvGrpSpPr>
          <p:grpSpPr>
            <a:xfrm>
              <a:off x="3940074" y="2797003"/>
              <a:ext cx="122686" cy="1263995"/>
              <a:chOff x="4630742" y="2258287"/>
              <a:chExt cx="122686" cy="1263995"/>
            </a:xfrm>
            <a:solidFill>
              <a:schemeClr val="accent2"/>
            </a:solidFill>
          </p:grpSpPr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E0A4A79A-AE82-4140-963C-EB26C5F035A9}"/>
                  </a:ext>
                </a:extLst>
              </p:cNvPr>
              <p:cNvSpPr/>
              <p:nvPr/>
            </p:nvSpPr>
            <p:spPr>
              <a:xfrm rot="5400000">
                <a:off x="4620926" y="2839164"/>
                <a:ext cx="142318" cy="122686"/>
              </a:xfrm>
              <a:prstGeom prst="triangl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5185216D-59F1-411F-994D-406866CEC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0742" y="2258287"/>
                <a:ext cx="0" cy="1263995"/>
              </a:xfrm>
              <a:prstGeom prst="line">
                <a:avLst/>
              </a:prstGeom>
              <a:grp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C3D0AB3-3A39-4F1C-ABF5-A56B8144825B}"/>
              </a:ext>
            </a:extLst>
          </p:cNvPr>
          <p:cNvCxnSpPr>
            <a:cxnSpLocks/>
          </p:cNvCxnSpPr>
          <p:nvPr userDrawn="1"/>
        </p:nvCxnSpPr>
        <p:spPr>
          <a:xfrm>
            <a:off x="1100205" y="2793542"/>
            <a:ext cx="17270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D3CAABEE-CB42-4BA3-8B43-937DC2F1EC86}"/>
              </a:ext>
            </a:extLst>
          </p:cNvPr>
          <p:cNvSpPr/>
          <p:nvPr userDrawn="1"/>
        </p:nvSpPr>
        <p:spPr>
          <a:xfrm>
            <a:off x="1010470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accent1"/>
                </a:solidFill>
              </a:rPr>
              <a:t>CONTENTS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7E00307-84FC-4817-8873-EC7CB3C9A435}"/>
              </a:ext>
            </a:extLst>
          </p:cNvPr>
          <p:cNvCxnSpPr>
            <a:cxnSpLocks/>
          </p:cNvCxnSpPr>
          <p:nvPr userDrawn="1"/>
        </p:nvCxnSpPr>
        <p:spPr>
          <a:xfrm>
            <a:off x="1100205" y="4060998"/>
            <a:ext cx="17270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7D0F18F-9ACF-499C-9E4A-8858E82FE9FC}"/>
              </a:ext>
            </a:extLst>
          </p:cNvPr>
          <p:cNvSpPr txBox="1"/>
          <p:nvPr userDrawn="1"/>
        </p:nvSpPr>
        <p:spPr>
          <a:xfrm>
            <a:off x="1136207" y="2908652"/>
            <a:ext cx="1727033" cy="707678"/>
          </a:xfrm>
          <a:custGeom>
            <a:avLst/>
            <a:gdLst/>
            <a:ahLst/>
            <a:cxnLst/>
            <a:rect l="l" t="t" r="r" b="b"/>
            <a:pathLst>
              <a:path w="1767929" h="707678">
                <a:moveTo>
                  <a:pt x="105668" y="468065"/>
                </a:moveTo>
                <a:lnTo>
                  <a:pt x="105668" y="554385"/>
                </a:lnTo>
                <a:lnTo>
                  <a:pt x="480715" y="554385"/>
                </a:lnTo>
                <a:lnTo>
                  <a:pt x="480715" y="468065"/>
                </a:lnTo>
                <a:close/>
                <a:moveTo>
                  <a:pt x="1450925" y="356443"/>
                </a:moveTo>
                <a:lnTo>
                  <a:pt x="1450925" y="386953"/>
                </a:lnTo>
                <a:cubicBezTo>
                  <a:pt x="1469777" y="413742"/>
                  <a:pt x="1491357" y="437803"/>
                  <a:pt x="1515665" y="459135"/>
                </a:cubicBezTo>
                <a:cubicBezTo>
                  <a:pt x="1557337" y="430361"/>
                  <a:pt x="1599009" y="396131"/>
                  <a:pt x="1640681" y="356443"/>
                </a:cubicBezTo>
                <a:close/>
                <a:moveTo>
                  <a:pt x="1165919" y="356443"/>
                </a:moveTo>
                <a:cubicBezTo>
                  <a:pt x="1196181" y="378768"/>
                  <a:pt x="1229171" y="404564"/>
                  <a:pt x="1264890" y="433834"/>
                </a:cubicBezTo>
                <a:lnTo>
                  <a:pt x="1203871" y="500063"/>
                </a:lnTo>
                <a:cubicBezTo>
                  <a:pt x="1254968" y="476250"/>
                  <a:pt x="1303337" y="451941"/>
                  <a:pt x="1348978" y="427137"/>
                </a:cubicBezTo>
                <a:lnTo>
                  <a:pt x="1348978" y="356443"/>
                </a:lnTo>
                <a:close/>
                <a:moveTo>
                  <a:pt x="105668" y="290959"/>
                </a:moveTo>
                <a:lnTo>
                  <a:pt x="105668" y="372815"/>
                </a:lnTo>
                <a:lnTo>
                  <a:pt x="480715" y="372815"/>
                </a:lnTo>
                <a:lnTo>
                  <a:pt x="480715" y="290959"/>
                </a:lnTo>
                <a:close/>
                <a:moveTo>
                  <a:pt x="105668" y="113854"/>
                </a:moveTo>
                <a:lnTo>
                  <a:pt x="105668" y="195709"/>
                </a:lnTo>
                <a:lnTo>
                  <a:pt x="480715" y="195709"/>
                </a:lnTo>
                <a:lnTo>
                  <a:pt x="480715" y="113854"/>
                </a:lnTo>
                <a:close/>
                <a:moveTo>
                  <a:pt x="0" y="15627"/>
                </a:moveTo>
                <a:lnTo>
                  <a:pt x="586382" y="15627"/>
                </a:lnTo>
                <a:lnTo>
                  <a:pt x="586382" y="703213"/>
                </a:lnTo>
                <a:lnTo>
                  <a:pt x="480715" y="703213"/>
                </a:lnTo>
                <a:lnTo>
                  <a:pt x="480715" y="652611"/>
                </a:lnTo>
                <a:lnTo>
                  <a:pt x="105668" y="652611"/>
                </a:lnTo>
                <a:lnTo>
                  <a:pt x="105668" y="703213"/>
                </a:lnTo>
                <a:lnTo>
                  <a:pt x="0" y="703213"/>
                </a:lnTo>
                <a:close/>
                <a:moveTo>
                  <a:pt x="1092994" y="0"/>
                </a:moveTo>
                <a:lnTo>
                  <a:pt x="1663005" y="0"/>
                </a:lnTo>
                <a:lnTo>
                  <a:pt x="1663005" y="269379"/>
                </a:lnTo>
                <a:lnTo>
                  <a:pt x="1766441" y="269379"/>
                </a:lnTo>
                <a:lnTo>
                  <a:pt x="1766441" y="356443"/>
                </a:lnTo>
                <a:lnTo>
                  <a:pt x="1648867" y="356443"/>
                </a:lnTo>
                <a:lnTo>
                  <a:pt x="1718072" y="428625"/>
                </a:lnTo>
                <a:cubicBezTo>
                  <a:pt x="1673919" y="457895"/>
                  <a:pt x="1631999" y="486668"/>
                  <a:pt x="1592312" y="514945"/>
                </a:cubicBezTo>
                <a:cubicBezTo>
                  <a:pt x="1642914" y="544711"/>
                  <a:pt x="1701453" y="567779"/>
                  <a:pt x="1767929" y="584150"/>
                </a:cubicBezTo>
                <a:cubicBezTo>
                  <a:pt x="1738164" y="623838"/>
                  <a:pt x="1716087" y="654844"/>
                  <a:pt x="1701701" y="677168"/>
                </a:cubicBezTo>
                <a:cubicBezTo>
                  <a:pt x="1601986" y="641449"/>
                  <a:pt x="1518394" y="584647"/>
                  <a:pt x="1450925" y="506760"/>
                </a:cubicBezTo>
                <a:lnTo>
                  <a:pt x="1450925" y="587871"/>
                </a:lnTo>
                <a:cubicBezTo>
                  <a:pt x="1450925" y="662285"/>
                  <a:pt x="1419919" y="700981"/>
                  <a:pt x="1357908" y="703957"/>
                </a:cubicBezTo>
                <a:cubicBezTo>
                  <a:pt x="1328142" y="705941"/>
                  <a:pt x="1290935" y="707182"/>
                  <a:pt x="1246287" y="707678"/>
                </a:cubicBezTo>
                <a:cubicBezTo>
                  <a:pt x="1238845" y="670471"/>
                  <a:pt x="1231404" y="638721"/>
                  <a:pt x="1223962" y="612428"/>
                </a:cubicBezTo>
                <a:cubicBezTo>
                  <a:pt x="1258689" y="614908"/>
                  <a:pt x="1285478" y="615900"/>
                  <a:pt x="1304330" y="615404"/>
                </a:cubicBezTo>
                <a:cubicBezTo>
                  <a:pt x="1334095" y="615404"/>
                  <a:pt x="1348978" y="599529"/>
                  <a:pt x="1348978" y="567779"/>
                </a:cubicBezTo>
                <a:lnTo>
                  <a:pt x="1348978" y="529828"/>
                </a:lnTo>
                <a:cubicBezTo>
                  <a:pt x="1236861" y="587871"/>
                  <a:pt x="1146324" y="636736"/>
                  <a:pt x="1077367" y="676424"/>
                </a:cubicBezTo>
                <a:lnTo>
                  <a:pt x="1028253" y="578197"/>
                </a:lnTo>
                <a:cubicBezTo>
                  <a:pt x="1087785" y="553393"/>
                  <a:pt x="1144339" y="528340"/>
                  <a:pt x="1197917" y="503039"/>
                </a:cubicBezTo>
                <a:cubicBezTo>
                  <a:pt x="1157238" y="464344"/>
                  <a:pt x="1119535" y="431850"/>
                  <a:pt x="1084808" y="405557"/>
                </a:cubicBezTo>
                <a:lnTo>
                  <a:pt x="1127224" y="356443"/>
                </a:lnTo>
                <a:lnTo>
                  <a:pt x="1031230" y="356443"/>
                </a:lnTo>
                <a:lnTo>
                  <a:pt x="1031230" y="269379"/>
                </a:lnTo>
                <a:lnTo>
                  <a:pt x="1561058" y="269379"/>
                </a:lnTo>
                <a:lnTo>
                  <a:pt x="1561058" y="219522"/>
                </a:lnTo>
                <a:lnTo>
                  <a:pt x="1119039" y="219522"/>
                </a:lnTo>
                <a:lnTo>
                  <a:pt x="1119039" y="136922"/>
                </a:lnTo>
                <a:lnTo>
                  <a:pt x="1561058" y="136922"/>
                </a:lnTo>
                <a:lnTo>
                  <a:pt x="1561058" y="87064"/>
                </a:lnTo>
                <a:lnTo>
                  <a:pt x="1092994" y="870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>
              <a:lnSpc>
                <a:spcPct val="130000"/>
              </a:lnSpc>
            </a:pPr>
            <a:endParaRPr lang="zh-CN" altLang="en-US" sz="6000" b="1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35" name="文本占位符 87">
            <a:extLst>
              <a:ext uri="{FF2B5EF4-FFF2-40B4-BE49-F238E27FC236}">
                <a16:creationId xmlns:a16="http://schemas.microsoft.com/office/drawing/2014/main" id="{B055976D-7AF5-4E45-8B1E-F91280641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0205" y="2539899"/>
            <a:ext cx="1763035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SLOGAN HERE</a:t>
            </a:r>
          </a:p>
        </p:txBody>
      </p:sp>
    </p:spTree>
    <p:extLst>
      <p:ext uri="{BB962C8B-B14F-4D97-AF65-F5344CB8AC3E}">
        <p14:creationId xmlns:p14="http://schemas.microsoft.com/office/powerpoint/2010/main" val="3069001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灯片编号占位符 5">
            <a:extLst>
              <a:ext uri="{FF2B5EF4-FFF2-40B4-BE49-F238E27FC236}">
                <a16:creationId xmlns:a16="http://schemas.microsoft.com/office/drawing/2014/main" id="{0F22ACC7-5948-4F39-85D9-32084A31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2C0C64-A8DA-45E5-87B8-7173C0F9A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913" y="873125"/>
            <a:ext cx="11325223" cy="5543550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10899CE-65AD-4906-8231-42B7DAA0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3" y="233236"/>
            <a:ext cx="9892573" cy="5041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D1CF3F97-4D07-4DCF-86E5-A2ABB0BEB4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913" y="6516079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50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SLOGAN HERE</a:t>
            </a:r>
          </a:p>
        </p:txBody>
      </p:sp>
      <p:sp>
        <p:nvSpPr>
          <p:cNvPr id="15" name="文本占位符 87">
            <a:extLst>
              <a:ext uri="{FF2B5EF4-FFF2-40B4-BE49-F238E27FC236}">
                <a16:creationId xmlns:a16="http://schemas.microsoft.com/office/drawing/2014/main" id="{8B1F6298-9318-4F2C-ACBA-22D74AAF90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31016" y="488482"/>
            <a:ext cx="1537120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ADD YOUR LOGO</a:t>
            </a:r>
          </a:p>
        </p:txBody>
      </p:sp>
      <p:sp>
        <p:nvSpPr>
          <p:cNvPr id="16" name="文本占位符 87">
            <a:extLst>
              <a:ext uri="{FF2B5EF4-FFF2-40B4-BE49-F238E27FC236}">
                <a16:creationId xmlns:a16="http://schemas.microsoft.com/office/drawing/2014/main" id="{4AEA8467-406F-420C-8F5B-6A0C233165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31016" y="280971"/>
            <a:ext cx="1537120" cy="31393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600" spc="10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146583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9D6C-F3B9-4D14-9416-F4F35D6E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3" y="233236"/>
            <a:ext cx="9892573" cy="5041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48EBDF-FD76-4752-A0D9-395B3AD9E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sp>
        <p:nvSpPr>
          <p:cNvPr id="5" name="文本占位符 87">
            <a:extLst>
              <a:ext uri="{FF2B5EF4-FFF2-40B4-BE49-F238E27FC236}">
                <a16:creationId xmlns:a16="http://schemas.microsoft.com/office/drawing/2014/main" id="{A5801DF8-09B3-4CB7-A92A-7EA44ECF34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913" y="6516079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50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SLOGAN HERE</a:t>
            </a:r>
          </a:p>
        </p:txBody>
      </p:sp>
      <p:sp>
        <p:nvSpPr>
          <p:cNvPr id="6" name="文本占位符 87">
            <a:extLst>
              <a:ext uri="{FF2B5EF4-FFF2-40B4-BE49-F238E27FC236}">
                <a16:creationId xmlns:a16="http://schemas.microsoft.com/office/drawing/2014/main" id="{EC5BA1A4-80B6-4B65-8584-E6509C08D6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31016" y="488482"/>
            <a:ext cx="1537120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ADD YOUR LOGO</a:t>
            </a:r>
          </a:p>
        </p:txBody>
      </p:sp>
      <p:sp>
        <p:nvSpPr>
          <p:cNvPr id="7" name="文本占位符 87">
            <a:extLst>
              <a:ext uri="{FF2B5EF4-FFF2-40B4-BE49-F238E27FC236}">
                <a16:creationId xmlns:a16="http://schemas.microsoft.com/office/drawing/2014/main" id="{CE235523-8BDB-46DD-863C-76F85D048B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31016" y="280971"/>
            <a:ext cx="1537120" cy="31393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600" spc="10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157949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9D6C-F3B9-4D14-9416-F4F35D6E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3" y="233236"/>
            <a:ext cx="9892573" cy="5041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48EBDF-FD76-4752-A0D9-395B3AD9E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sp>
        <p:nvSpPr>
          <p:cNvPr id="4" name="图片占位符 64">
            <a:extLst>
              <a:ext uri="{FF2B5EF4-FFF2-40B4-BE49-F238E27FC236}">
                <a16:creationId xmlns:a16="http://schemas.microsoft.com/office/drawing/2014/main" id="{7272318C-9884-4927-862B-F5FD5D2335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r>
              <a:rPr lang="zh-CN" altLang="en-US"/>
              <a:t>单击图标添加图片</a:t>
            </a:r>
          </a:p>
        </p:txBody>
      </p:sp>
      <p:sp>
        <p:nvSpPr>
          <p:cNvPr id="6" name="文本占位符 87">
            <a:extLst>
              <a:ext uri="{FF2B5EF4-FFF2-40B4-BE49-F238E27FC236}">
                <a16:creationId xmlns:a16="http://schemas.microsoft.com/office/drawing/2014/main" id="{B50CF40D-E92D-47FD-A847-980560DCAA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913" y="6516079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50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SLOGAN HERE</a:t>
            </a:r>
          </a:p>
        </p:txBody>
      </p:sp>
      <p:sp>
        <p:nvSpPr>
          <p:cNvPr id="7" name="文本占位符 87">
            <a:extLst>
              <a:ext uri="{FF2B5EF4-FFF2-40B4-BE49-F238E27FC236}">
                <a16:creationId xmlns:a16="http://schemas.microsoft.com/office/drawing/2014/main" id="{58D4D8B2-6A18-4A0B-82F4-6196441564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31016" y="488482"/>
            <a:ext cx="1537120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ADD YOUR LOGO</a:t>
            </a:r>
          </a:p>
        </p:txBody>
      </p:sp>
      <p:sp>
        <p:nvSpPr>
          <p:cNvPr id="8" name="文本占位符 87">
            <a:extLst>
              <a:ext uri="{FF2B5EF4-FFF2-40B4-BE49-F238E27FC236}">
                <a16:creationId xmlns:a16="http://schemas.microsoft.com/office/drawing/2014/main" id="{1E321BE5-1AE8-4F3A-8D5A-A3B29E544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31016" y="280971"/>
            <a:ext cx="1537120" cy="31393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600" spc="10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3580673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9D6C-F3B9-4D14-9416-F4F35D6E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3" y="233236"/>
            <a:ext cx="9892573" cy="5041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48EBDF-FD76-4752-A0D9-395B3AD9E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sp>
        <p:nvSpPr>
          <p:cNvPr id="4" name="图片占位符 68">
            <a:extLst>
              <a:ext uri="{FF2B5EF4-FFF2-40B4-BE49-F238E27FC236}">
                <a16:creationId xmlns:a16="http://schemas.microsoft.com/office/drawing/2014/main" id="{396839F1-B3EC-4005-8D73-CAE732CCFF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5" name="图片占位符 70">
            <a:extLst>
              <a:ext uri="{FF2B5EF4-FFF2-40B4-BE49-F238E27FC236}">
                <a16:creationId xmlns:a16="http://schemas.microsoft.com/office/drawing/2014/main" id="{F1B2D8ED-1CEB-4423-A592-9E355AF67B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6" name="图片占位符 74">
            <a:extLst>
              <a:ext uri="{FF2B5EF4-FFF2-40B4-BE49-F238E27FC236}">
                <a16:creationId xmlns:a16="http://schemas.microsoft.com/office/drawing/2014/main" id="{5DC40F42-79FC-43C2-A9D5-2D62873807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8" name="文本占位符 87">
            <a:extLst>
              <a:ext uri="{FF2B5EF4-FFF2-40B4-BE49-F238E27FC236}">
                <a16:creationId xmlns:a16="http://schemas.microsoft.com/office/drawing/2014/main" id="{F0C5A182-0B93-4FC3-855E-F63E5B831A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913" y="6516079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50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SLOGAN HERE</a:t>
            </a:r>
          </a:p>
        </p:txBody>
      </p:sp>
      <p:sp>
        <p:nvSpPr>
          <p:cNvPr id="9" name="文本占位符 87">
            <a:extLst>
              <a:ext uri="{FF2B5EF4-FFF2-40B4-BE49-F238E27FC236}">
                <a16:creationId xmlns:a16="http://schemas.microsoft.com/office/drawing/2014/main" id="{1DAFF69E-249C-486A-BCA5-205E2D4E85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31016" y="488482"/>
            <a:ext cx="1537120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ADD YOUR LOGO</a:t>
            </a:r>
          </a:p>
        </p:txBody>
      </p:sp>
      <p:sp>
        <p:nvSpPr>
          <p:cNvPr id="10" name="文本占位符 87">
            <a:extLst>
              <a:ext uri="{FF2B5EF4-FFF2-40B4-BE49-F238E27FC236}">
                <a16:creationId xmlns:a16="http://schemas.microsoft.com/office/drawing/2014/main" id="{B97F8105-8A37-4DE4-807B-80E40BC0AA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31016" y="280971"/>
            <a:ext cx="1537120" cy="31393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600" spc="10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407041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9D6C-F3B9-4D14-9416-F4F35D6E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3" y="233236"/>
            <a:ext cx="9892573" cy="5041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48EBDF-FD76-4752-A0D9-395B3AD9E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4D18DBC-050D-40F2-8D52-C1E91EE02A33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片占位符 64">
            <a:extLst>
              <a:ext uri="{FF2B5EF4-FFF2-40B4-BE49-F238E27FC236}">
                <a16:creationId xmlns:a16="http://schemas.microsoft.com/office/drawing/2014/main" id="{C7CCE5C1-CF71-41D5-AD4D-B3E93AF615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6" name="图片占位符 67">
            <a:extLst>
              <a:ext uri="{FF2B5EF4-FFF2-40B4-BE49-F238E27FC236}">
                <a16:creationId xmlns:a16="http://schemas.microsoft.com/office/drawing/2014/main" id="{429B4A2E-A1EF-45C3-A4B0-67FC648100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7" name="图片占位符 69">
            <a:extLst>
              <a:ext uri="{FF2B5EF4-FFF2-40B4-BE49-F238E27FC236}">
                <a16:creationId xmlns:a16="http://schemas.microsoft.com/office/drawing/2014/main" id="{C124D132-6D22-4906-9B34-1A64F40CC8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8" name="图片占位符 71">
            <a:extLst>
              <a:ext uri="{FF2B5EF4-FFF2-40B4-BE49-F238E27FC236}">
                <a16:creationId xmlns:a16="http://schemas.microsoft.com/office/drawing/2014/main" id="{75383B30-B6CA-4FD5-9D2A-14D61D9D39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" name="文本占位符 87">
            <a:extLst>
              <a:ext uri="{FF2B5EF4-FFF2-40B4-BE49-F238E27FC236}">
                <a16:creationId xmlns:a16="http://schemas.microsoft.com/office/drawing/2014/main" id="{82438C75-9F6D-4E68-9CEE-67DD2C758A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913" y="6516079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50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SLOGAN HERE</a:t>
            </a:r>
          </a:p>
        </p:txBody>
      </p:sp>
      <p:sp>
        <p:nvSpPr>
          <p:cNvPr id="10" name="文本占位符 87">
            <a:extLst>
              <a:ext uri="{FF2B5EF4-FFF2-40B4-BE49-F238E27FC236}">
                <a16:creationId xmlns:a16="http://schemas.microsoft.com/office/drawing/2014/main" id="{5558CC5F-E71C-4FC3-9756-22086CC26F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31016" y="488482"/>
            <a:ext cx="1537120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ADD YOUR LOGO</a:t>
            </a:r>
          </a:p>
        </p:txBody>
      </p:sp>
      <p:sp>
        <p:nvSpPr>
          <p:cNvPr id="11" name="文本占位符 87">
            <a:extLst>
              <a:ext uri="{FF2B5EF4-FFF2-40B4-BE49-F238E27FC236}">
                <a16:creationId xmlns:a16="http://schemas.microsoft.com/office/drawing/2014/main" id="{4028CFB4-858B-4222-BEB3-82D2691B6F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31016" y="280971"/>
            <a:ext cx="1537120" cy="31393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600" spc="10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222904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9D6C-F3B9-4D14-9416-F4F35D6E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3" y="233236"/>
            <a:ext cx="9892573" cy="50411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48EBDF-FD76-4752-A0D9-395B3AD9E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sp>
        <p:nvSpPr>
          <p:cNvPr id="4" name="图片占位符 74">
            <a:extLst>
              <a:ext uri="{FF2B5EF4-FFF2-40B4-BE49-F238E27FC236}">
                <a16:creationId xmlns:a16="http://schemas.microsoft.com/office/drawing/2014/main" id="{2CE5657D-B315-4036-A0D7-72B89FDB3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6" name="文本占位符 87">
            <a:extLst>
              <a:ext uri="{FF2B5EF4-FFF2-40B4-BE49-F238E27FC236}">
                <a16:creationId xmlns:a16="http://schemas.microsoft.com/office/drawing/2014/main" id="{F19FD9DD-7759-4F44-8A6C-F7BEAA936B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913" y="6516079"/>
            <a:ext cx="2014538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50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SLOGAN HERE</a:t>
            </a:r>
          </a:p>
        </p:txBody>
      </p:sp>
      <p:sp>
        <p:nvSpPr>
          <p:cNvPr id="7" name="文本占位符 87">
            <a:extLst>
              <a:ext uri="{FF2B5EF4-FFF2-40B4-BE49-F238E27FC236}">
                <a16:creationId xmlns:a16="http://schemas.microsoft.com/office/drawing/2014/main" id="{F5A14954-D5EB-46DB-8675-23C35EFAF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31016" y="488482"/>
            <a:ext cx="1537120" cy="24468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100" spc="100" dirty="0">
                <a:solidFill>
                  <a:schemeClr val="bg1">
                    <a:lumMod val="6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ADD YOUR LOGO</a:t>
            </a:r>
          </a:p>
        </p:txBody>
      </p:sp>
      <p:sp>
        <p:nvSpPr>
          <p:cNvPr id="8" name="文本占位符 87">
            <a:extLst>
              <a:ext uri="{FF2B5EF4-FFF2-40B4-BE49-F238E27FC236}">
                <a16:creationId xmlns:a16="http://schemas.microsoft.com/office/drawing/2014/main" id="{0DE531B3-1E5E-42F7-8B29-9C9FDABBB9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31016" y="280971"/>
            <a:ext cx="1537120" cy="31393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>
            <a:lvl1pPr marL="0" indent="0" algn="dist">
              <a:buNone/>
              <a:defRPr lang="zh-CN" altLang="en-US" sz="1600" spc="100" dirty="0">
                <a:solidFill>
                  <a:schemeClr val="accent1"/>
                </a:solidFill>
                <a:latin typeface="+mj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en-US" altLang="zh-CN" dirty="0"/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407971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58D5B8-F6E2-4BDA-AE0A-83B50EE0A59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DA7E3BC1-E71E-4E15-B3F9-4C62319F047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0EC80C-1137-459A-BF27-46E59377001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8551"/>
            <a:ext cx="12192000" cy="6840898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B7BE18-C787-4AA5-96BB-83B7D0374100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4119300-8DE0-4D20-98D1-FA116B734209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9D9E521-AFD5-49F1-A679-E1C5F636F165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灯片编号占位符 5">
            <a:extLst>
              <a:ext uri="{FF2B5EF4-FFF2-40B4-BE49-F238E27FC236}">
                <a16:creationId xmlns:a16="http://schemas.microsoft.com/office/drawing/2014/main" id="{F0EC2BEE-9664-49EA-90C8-5CE999F92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5D73568-FC8C-4512-808A-26A5656139E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279"/>
            <a:ext cx="300673" cy="617452"/>
          </a:xfrm>
          <a:prstGeom prst="rect">
            <a:avLst/>
          </a:prstGeom>
        </p:spPr>
      </p:pic>
      <p:sp>
        <p:nvSpPr>
          <p:cNvPr id="40" name="标题占位符 39">
            <a:extLst>
              <a:ext uri="{FF2B5EF4-FFF2-40B4-BE49-F238E27FC236}">
                <a16:creationId xmlns:a16="http://schemas.microsoft.com/office/drawing/2014/main" id="{3C89EF6A-CCF7-45F3-8356-4303E619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3" y="233236"/>
            <a:ext cx="9892573" cy="504119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34A4A050-1A80-4EFF-B36D-B1D8033DC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200" y="876693"/>
            <a:ext cx="11325600" cy="554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日期占位符 3">
            <a:extLst>
              <a:ext uri="{FF2B5EF4-FFF2-40B4-BE49-F238E27FC236}">
                <a16:creationId xmlns:a16="http://schemas.microsoft.com/office/drawing/2014/main" id="{5F8D9387-B21C-4DB0-92E4-BC709693D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3" y="6456400"/>
            <a:ext cx="176174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dist">
              <a:defRPr sz="1100" spc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/>
              <a:t>YOUR SLOGAN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29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95" r:id="rId3"/>
    <p:sldLayoutId id="2147483678" r:id="rId4"/>
    <p:sldLayoutId id="2147483680" r:id="rId5"/>
    <p:sldLayoutId id="2147483682" r:id="rId6"/>
    <p:sldLayoutId id="2147483683" r:id="rId7"/>
    <p:sldLayoutId id="2147483684" r:id="rId8"/>
    <p:sldLayoutId id="2147483685" r:id="rId9"/>
    <p:sldLayoutId id="2147483687" r:id="rId10"/>
    <p:sldLayoutId id="2147483688" r:id="rId11"/>
    <p:sldLayoutId id="2147483689" r:id="rId12"/>
    <p:sldLayoutId id="2147483690" r:id="rId13"/>
    <p:sldLayoutId id="2147483696" r:id="rId14"/>
    <p:sldLayoutId id="2147483691" r:id="rId15"/>
    <p:sldLayoutId id="2147483693" r:id="rId16"/>
    <p:sldLayoutId id="214748369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 spc="100" baseline="0" dirty="0" smtClean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39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omments" Target="../comments/comment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1.svg"/><Relationship Id="rId11" Type="http://schemas.openxmlformats.org/officeDocument/2006/relationships/image" Target="../media/image16.jp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14D9F-7B33-450F-822E-7BE58985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09" y="2787369"/>
            <a:ext cx="7055958" cy="1089529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新生研讨</a:t>
            </a:r>
            <a:r>
              <a:rPr lang="zh-CN" altLang="en-US" dirty="0">
                <a:latin typeface="+mj-ea"/>
                <a:ea typeface="+mj-ea"/>
              </a:rPr>
              <a:t>，</a:t>
            </a:r>
            <a:r>
              <a:rPr lang="zh-CN" altLang="en-US" b="1" dirty="0">
                <a:latin typeface="+mj-ea"/>
                <a:ea typeface="+mj-ea"/>
              </a:rPr>
              <a:t>为梦想播种</a:t>
            </a:r>
            <a:br>
              <a:rPr lang="en-US" altLang="zh-CN" b="1" dirty="0">
                <a:latin typeface="+mj-ea"/>
                <a:ea typeface="+mj-ea"/>
              </a:rPr>
            </a:br>
            <a:r>
              <a:rPr lang="en-US" altLang="zh-CN" b="1" dirty="0">
                <a:latin typeface="+mj-ea"/>
                <a:ea typeface="+mj-ea"/>
              </a:rPr>
              <a:t>                      </a:t>
            </a:r>
            <a:r>
              <a:rPr lang="en-US" altLang="zh-CN" sz="1600" b="0" dirty="0">
                <a:latin typeface="+mj-ea"/>
                <a:ea typeface="+mj-ea"/>
              </a:rPr>
              <a:t>——</a:t>
            </a:r>
            <a:r>
              <a:rPr lang="zh-CN" altLang="en-US" sz="1600" b="0" dirty="0">
                <a:latin typeface="+mj-ea"/>
                <a:ea typeface="+mj-ea"/>
              </a:rPr>
              <a:t>新生研讨课总结与感悟</a:t>
            </a:r>
            <a:endParaRPr lang="zh-CN" altLang="en-US" b="0" dirty="0">
              <a:latin typeface="+mj-ea"/>
              <a:ea typeface="+mj-ea"/>
            </a:endParaRPr>
          </a:p>
        </p:txBody>
      </p:sp>
      <p:sp>
        <p:nvSpPr>
          <p:cNvPr id="86" name="文本占位符 85">
            <a:extLst>
              <a:ext uri="{FF2B5EF4-FFF2-40B4-BE49-F238E27FC236}">
                <a16:creationId xmlns:a16="http://schemas.microsoft.com/office/drawing/2014/main" id="{CB1F6735-7408-4989-A59A-ECB45EC32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blipFill>
                  <a:blip r:embed="rId4"/>
                  <a:stretch>
                    <a:fillRect/>
                  </a:stretch>
                </a:blipFill>
              </a:rPr>
              <a:t>  </a:t>
            </a:r>
            <a:endParaRPr lang="zh-CN" altLang="en-US" dirty="0">
              <a:blipFill>
                <a:blip r:embed="rId4"/>
                <a:stretch>
                  <a:fillRect/>
                </a:stretch>
              </a:blipFill>
            </a:endParaRPr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B106AE9C-3F03-4C29-9914-5AA01F4FB9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指导老师：侯孟波        答辩人：贾星宇</a:t>
            </a:r>
            <a:endParaRPr lang="zh-CN" altLang="en-US" dirty="0"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4CA6F5-7464-4C56-9552-77D6034ED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817" y="142875"/>
            <a:ext cx="1804458" cy="1804458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B40F4300-C9E5-4BC8-88DF-72E64B2ADA4D}"/>
              </a:ext>
            </a:extLst>
          </p:cNvPr>
          <p:cNvSpPr txBox="1">
            <a:spLocks/>
          </p:cNvSpPr>
          <p:nvPr/>
        </p:nvSpPr>
        <p:spPr>
          <a:xfrm>
            <a:off x="10558463" y="6492876"/>
            <a:ext cx="1209673" cy="2915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 </a:t>
            </a:r>
            <a:r>
              <a:rPr lang="en-US" altLang="zh-CN" dirty="0"/>
              <a:t>Page </a:t>
            </a:r>
            <a:fld id="{7CFB1EEF-B761-4911-A2FD-18DBD3241D03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752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9DBF81-418C-4A71-83CC-151FEDB16931}"/>
              </a:ext>
            </a:extLst>
          </p:cNvPr>
          <p:cNvSpPr txBox="1"/>
          <p:nvPr/>
        </p:nvSpPr>
        <p:spPr>
          <a:xfrm>
            <a:off x="1833795" y="2276160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谢谢观看</a:t>
            </a:r>
            <a:endParaRPr lang="en-US" altLang="zh-CN" sz="4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+mj-lt"/>
                <a:ea typeface="+mj-ea"/>
              </a:rPr>
              <a:t>THANKS FOR WATCHING</a:t>
            </a:r>
            <a:endParaRPr lang="zh-CN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985690-44A0-4765-8BD9-871765F2AD38}"/>
              </a:ext>
            </a:extLst>
          </p:cNvPr>
          <p:cNvSpPr txBox="1"/>
          <p:nvPr/>
        </p:nvSpPr>
        <p:spPr>
          <a:xfrm>
            <a:off x="5052591" y="4123421"/>
            <a:ext cx="210062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指导老师：侯孟波</a:t>
            </a:r>
            <a:endParaRPr lang="en-US" altLang="zh-CN" sz="1200" spc="1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答辩人</a:t>
            </a:r>
            <a:r>
              <a:rPr lang="en-US" altLang="zh-CN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: </a:t>
            </a: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贾星宇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6F33BD7-F1CF-4780-BB67-091A664A2300}"/>
              </a:ext>
            </a:extLst>
          </p:cNvPr>
          <p:cNvSpPr/>
          <p:nvPr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矩形 3">
            <a:extLst>
              <a:ext uri="{FF2B5EF4-FFF2-40B4-BE49-F238E27FC236}">
                <a16:creationId xmlns:a16="http://schemas.microsoft.com/office/drawing/2014/main" id="{AA63880B-F8CA-4617-A7DB-69A4D413F449}"/>
              </a:ext>
            </a:extLst>
          </p:cNvPr>
          <p:cNvSpPr/>
          <p:nvPr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9F7ABF58-C246-49EC-B2E6-3446406B18B4}"/>
              </a:ext>
            </a:extLst>
          </p:cNvPr>
          <p:cNvSpPr/>
          <p:nvPr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6A0370-0284-4C01-A44C-A70B040F5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1" y="142875"/>
            <a:ext cx="1190194" cy="1190194"/>
          </a:xfrm>
          <a:prstGeom prst="rect">
            <a:avLst/>
          </a:prstGeom>
        </p:spPr>
      </p:pic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F2EF1708-1D9B-4CF6-AED4-492D3C1336AC}"/>
              </a:ext>
            </a:extLst>
          </p:cNvPr>
          <p:cNvSpPr txBox="1">
            <a:spLocks/>
          </p:cNvSpPr>
          <p:nvPr/>
        </p:nvSpPr>
        <p:spPr>
          <a:xfrm>
            <a:off x="10577943" y="6492876"/>
            <a:ext cx="1190193" cy="2915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 </a:t>
            </a:r>
            <a:r>
              <a:rPr lang="en-US" altLang="zh-CN"/>
              <a:t>Page </a:t>
            </a:r>
            <a:fld id="{7CFB1EEF-B761-4911-A2FD-18DBD3241D0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936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6">
            <a:extLst>
              <a:ext uri="{FF2B5EF4-FFF2-40B4-BE49-F238E27FC236}">
                <a16:creationId xmlns:a16="http://schemas.microsoft.com/office/drawing/2014/main" id="{5D6FB99D-7A60-41EB-B978-1AECD67F8A4E}"/>
              </a:ext>
            </a:extLst>
          </p:cNvPr>
          <p:cNvSpPr txBox="1">
            <a:spLocks/>
          </p:cNvSpPr>
          <p:nvPr/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kern="1200" spc="10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课程总结</a:t>
            </a:r>
            <a:endParaRPr lang="en-US" altLang="zh-CN" b="1" dirty="0"/>
          </a:p>
          <a:p>
            <a:r>
              <a:rPr lang="zh-CN" altLang="en-US" b="1" dirty="0"/>
              <a:t>对人工智能的几点认识</a:t>
            </a:r>
            <a:endParaRPr lang="en-US" altLang="zh-CN" b="1" dirty="0"/>
          </a:p>
          <a:p>
            <a:r>
              <a:rPr lang="zh-CN" altLang="en-US" b="1" dirty="0"/>
              <a:t>收获与感悟</a:t>
            </a:r>
            <a:endParaRPr lang="en-US" altLang="zh-CN" b="1" dirty="0"/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99C61B24-C94C-425E-84DE-131FD87E7B18}"/>
              </a:ext>
            </a:extLst>
          </p:cNvPr>
          <p:cNvSpPr txBox="1">
            <a:spLocks/>
          </p:cNvSpPr>
          <p:nvPr/>
        </p:nvSpPr>
        <p:spPr>
          <a:xfrm>
            <a:off x="11108533" y="6514307"/>
            <a:ext cx="1245392" cy="2915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 </a:t>
            </a:r>
            <a:r>
              <a:rPr lang="en-US" altLang="zh-CN" dirty="0"/>
              <a:t>Page </a:t>
            </a:r>
            <a:fld id="{7CFB1EEF-B761-4911-A2FD-18DBD3241D03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22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第一部分 </a:t>
            </a:r>
            <a:r>
              <a:rPr lang="zh-CN" altLang="en-US" sz="2800" dirty="0">
                <a:solidFill>
                  <a:schemeClr val="accent2"/>
                </a:solidFill>
                <a:sym typeface="Wingdings 3" panose="05040102010807070707" pitchFamily="18" charset="2"/>
              </a:rPr>
              <a:t>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>
                <a:latin typeface="+mj-ea"/>
                <a:ea typeface="+mj-ea"/>
              </a:rPr>
              <a:t>课程总结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D525DF1-533B-4FEE-BD82-D5282D1E0E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YOUR SLOGAN HERE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474BE4-294F-40CB-B747-B5CDA7FBB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0878" y="2087686"/>
            <a:ext cx="4274660" cy="2817578"/>
          </a:xfrm>
        </p:spPr>
        <p:txBody>
          <a:bodyPr>
            <a:normAutofit lnSpcReduction="10000"/>
          </a:bodyPr>
          <a:lstStyle/>
          <a:p>
            <a:r>
              <a:rPr lang="en-US" altLang="zh-CN" sz="19700" b="1" dirty="0">
                <a:ln w="0">
                  <a:noFill/>
                </a:ln>
                <a:solidFill>
                  <a:schemeClr val="accent1">
                    <a:lumMod val="75000"/>
                    <a:alpha val="4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ADD8D0-8287-4921-9177-230EA04F2C62}"/>
              </a:ext>
            </a:extLst>
          </p:cNvPr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  <a:gd name="connsiteX0" fmla="*/ 511261 w 511261"/>
              <a:gd name="connsiteY0" fmla="*/ 193259 h 193259"/>
              <a:gd name="connsiteX1" fmla="*/ 232301 w 511261"/>
              <a:gd name="connsiteY1" fmla="*/ 0 h 193259"/>
              <a:gd name="connsiteX2" fmla="*/ 229919 w 511261"/>
              <a:gd name="connsiteY2" fmla="*/ 193259 h 193259"/>
              <a:gd name="connsiteX3" fmla="*/ 0 w 511261"/>
              <a:gd name="connsiteY3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370C460-24EB-4B65-9712-35D099499EFA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833D3957-7AAE-48A6-98F7-E218CFDA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152" y="168255"/>
            <a:ext cx="1804458" cy="1804458"/>
          </a:xfrm>
          <a:prstGeom prst="rect">
            <a:avLst/>
          </a:prstGeom>
        </p:spPr>
      </p:pic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C5BE16B2-2ACB-4F93-9333-3A299B2EC69E}"/>
              </a:ext>
            </a:extLst>
          </p:cNvPr>
          <p:cNvSpPr txBox="1">
            <a:spLocks/>
          </p:cNvSpPr>
          <p:nvPr/>
        </p:nvSpPr>
        <p:spPr>
          <a:xfrm>
            <a:off x="11032333" y="6530457"/>
            <a:ext cx="1159667" cy="2915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 </a:t>
            </a:r>
            <a:r>
              <a:rPr lang="en-US" altLang="zh-CN"/>
              <a:t>Page </a:t>
            </a:r>
            <a:fld id="{7CFB1EEF-B761-4911-A2FD-18DBD3241D0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0" name="文本占位符 38">
            <a:extLst>
              <a:ext uri="{FF2B5EF4-FFF2-40B4-BE49-F238E27FC236}">
                <a16:creationId xmlns:a16="http://schemas.microsoft.com/office/drawing/2014/main" id="{58443D63-AC67-41D6-B317-3F0944C439B8}"/>
              </a:ext>
            </a:extLst>
          </p:cNvPr>
          <p:cNvSpPr txBox="1">
            <a:spLocks/>
          </p:cNvSpPr>
          <p:nvPr/>
        </p:nvSpPr>
        <p:spPr>
          <a:xfrm>
            <a:off x="660399" y="6408116"/>
            <a:ext cx="2014538" cy="244682"/>
          </a:xfrm>
          <a:prstGeom prst="rect">
            <a:avLst/>
          </a:prstGeom>
          <a:noFill/>
        </p:spPr>
        <p:txBody>
          <a:bodyPr vert="horz" wrap="square" lIns="0" tIns="45720" rIns="0" bIns="45720" rtlCol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100" kern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软件学院</a:t>
            </a:r>
            <a:r>
              <a:rPr lang="en-US" altLang="zh-CN" dirty="0"/>
              <a:t>2020</a:t>
            </a:r>
            <a:r>
              <a:rPr lang="zh-CN" altLang="en-US" dirty="0"/>
              <a:t>级</a:t>
            </a:r>
            <a:r>
              <a:rPr lang="en-US" altLang="zh-CN" dirty="0"/>
              <a:t>5</a:t>
            </a:r>
            <a:r>
              <a:rPr lang="zh-CN" altLang="en-US" dirty="0"/>
              <a:t>班  贾星宇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016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1BFC0652-4702-4DDF-B8B1-FFC7C14E8106}"/>
              </a:ext>
            </a:extLst>
          </p:cNvPr>
          <p:cNvSpPr/>
          <p:nvPr/>
        </p:nvSpPr>
        <p:spPr>
          <a:xfrm>
            <a:off x="1280965" y="4749840"/>
            <a:ext cx="1866370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252B673-073D-4682-A337-8BA24FE347AF}"/>
              </a:ext>
            </a:extLst>
          </p:cNvPr>
          <p:cNvGrpSpPr/>
          <p:nvPr/>
        </p:nvGrpSpPr>
        <p:grpSpPr>
          <a:xfrm>
            <a:off x="10271727" y="5559431"/>
            <a:ext cx="937250" cy="175081"/>
            <a:chOff x="10802319" y="5357813"/>
            <a:chExt cx="937250" cy="175081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CDE77ED-BDD3-4981-ABAA-F87373E96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2319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21C0F95-3624-4428-9023-E9F9FE1705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9951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A25E52A-8F0B-4783-B8C9-9E6E9ABBC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7583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D3AD6C3-2CDE-49B7-A2D8-AA277A1FD1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215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13CEDAB-BE99-4573-9450-7E3DD74EA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2847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8DFFF09-6FDF-4D72-9053-71959EC77F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90479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3C30056-2B04-4F3A-A7AA-49C44169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111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457B155-5E56-4BB4-9980-E2A2D2F32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5743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43FAA63-3ECF-4310-89E5-5C9128814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3375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A5248D9-2FE3-43D6-A7A9-30FE5E6DB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1007" y="5357813"/>
              <a:ext cx="58562" cy="17508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C8E198E-2C02-412C-A655-FA4471507E09}"/>
              </a:ext>
            </a:extLst>
          </p:cNvPr>
          <p:cNvSpPr/>
          <p:nvPr/>
        </p:nvSpPr>
        <p:spPr>
          <a:xfrm>
            <a:off x="3843995" y="1378376"/>
            <a:ext cx="7610220" cy="4572362"/>
          </a:xfrm>
          <a:custGeom>
            <a:avLst/>
            <a:gdLst>
              <a:gd name="connsiteX0" fmla="*/ 364112 w 7747380"/>
              <a:gd name="connsiteY0" fmla="*/ 0 h 4572362"/>
              <a:gd name="connsiteX1" fmla="*/ 7747380 w 7747380"/>
              <a:gd name="connsiteY1" fmla="*/ 0 h 4572362"/>
              <a:gd name="connsiteX2" fmla="*/ 7747380 w 7747380"/>
              <a:gd name="connsiteY2" fmla="*/ 4572362 h 4572362"/>
              <a:gd name="connsiteX3" fmla="*/ 364112 w 7747380"/>
              <a:gd name="connsiteY3" fmla="*/ 4572362 h 4572362"/>
              <a:gd name="connsiteX4" fmla="*/ 364112 w 7747380"/>
              <a:gd name="connsiteY4" fmla="*/ 785148 h 4572362"/>
              <a:gd name="connsiteX5" fmla="*/ 0 w 7747380"/>
              <a:gd name="connsiteY5" fmla="*/ 785148 h 4572362"/>
              <a:gd name="connsiteX6" fmla="*/ 364112 w 7747380"/>
              <a:gd name="connsiteY6" fmla="*/ 502467 h 4572362"/>
              <a:gd name="connsiteX0" fmla="*/ 226952 w 7610220"/>
              <a:gd name="connsiteY0" fmla="*/ 0 h 4572362"/>
              <a:gd name="connsiteX1" fmla="*/ 7610220 w 7610220"/>
              <a:gd name="connsiteY1" fmla="*/ 0 h 4572362"/>
              <a:gd name="connsiteX2" fmla="*/ 7610220 w 7610220"/>
              <a:gd name="connsiteY2" fmla="*/ 4572362 h 4572362"/>
              <a:gd name="connsiteX3" fmla="*/ 226952 w 7610220"/>
              <a:gd name="connsiteY3" fmla="*/ 4572362 h 4572362"/>
              <a:gd name="connsiteX4" fmla="*/ 226952 w 7610220"/>
              <a:gd name="connsiteY4" fmla="*/ 785148 h 4572362"/>
              <a:gd name="connsiteX5" fmla="*/ 0 w 7610220"/>
              <a:gd name="connsiteY5" fmla="*/ 790228 h 4572362"/>
              <a:gd name="connsiteX6" fmla="*/ 226952 w 7610220"/>
              <a:gd name="connsiteY6" fmla="*/ 502467 h 4572362"/>
              <a:gd name="connsiteX7" fmla="*/ 226952 w 7610220"/>
              <a:gd name="connsiteY7" fmla="*/ 0 h 457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10220" h="4572362">
                <a:moveTo>
                  <a:pt x="226952" y="0"/>
                </a:moveTo>
                <a:lnTo>
                  <a:pt x="7610220" y="0"/>
                </a:lnTo>
                <a:lnTo>
                  <a:pt x="7610220" y="4572362"/>
                </a:lnTo>
                <a:lnTo>
                  <a:pt x="226952" y="4572362"/>
                </a:lnTo>
                <a:lnTo>
                  <a:pt x="226952" y="785148"/>
                </a:lnTo>
                <a:lnTo>
                  <a:pt x="0" y="790228"/>
                </a:lnTo>
                <a:lnTo>
                  <a:pt x="226952" y="502467"/>
                </a:lnTo>
                <a:lnTo>
                  <a:pt x="226952" y="0"/>
                </a:lnTo>
                <a:close/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标题 37">
            <a:extLst>
              <a:ext uri="{FF2B5EF4-FFF2-40B4-BE49-F238E27FC236}">
                <a16:creationId xmlns:a16="http://schemas.microsoft.com/office/drawing/2014/main" id="{1F2489E2-1578-4AB3-8A16-6360E508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课程总结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2B0540-45AB-400C-AC47-29089A6425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dirty="0"/>
              <a:t>Page </a:t>
            </a:r>
            <a:fld id="{7CFB1EEF-B761-4911-A2FD-18DBD3241D0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5807BD2F-02AA-4404-B113-84AECAC45F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软件学院</a:t>
            </a:r>
            <a:r>
              <a:rPr lang="en-US" altLang="zh-CN" dirty="0"/>
              <a:t>2020</a:t>
            </a:r>
            <a:r>
              <a:rPr lang="zh-CN" altLang="en-US" dirty="0"/>
              <a:t>级</a:t>
            </a:r>
            <a:r>
              <a:rPr lang="en-US" altLang="zh-CN" dirty="0"/>
              <a:t>5</a:t>
            </a:r>
            <a:r>
              <a:rPr lang="zh-CN" altLang="en-US" dirty="0"/>
              <a:t>班  贾星宇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EFA9A44-34C6-4B1C-90CB-1F509E40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1" y="142875"/>
            <a:ext cx="1190194" cy="11901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8D74BD-F39E-41DC-9588-83FFE008F377}"/>
              </a:ext>
            </a:extLst>
          </p:cNvPr>
          <p:cNvSpPr txBox="1"/>
          <p:nvPr/>
        </p:nvSpPr>
        <p:spPr>
          <a:xfrm>
            <a:off x="4179094" y="1571625"/>
            <a:ext cx="7186612" cy="498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</a:t>
            </a: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级专业培养方案</a:t>
            </a:r>
            <a:endParaRPr lang="en-US" altLang="zh-CN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数字媒体专业介绍</a:t>
            </a:r>
            <a:endParaRPr lang="en-US" altLang="zh-CN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人工智能与机器人创新应用</a:t>
            </a:r>
            <a:endParaRPr lang="en-US" altLang="zh-CN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山东大学</a:t>
            </a:r>
            <a:r>
              <a:rPr lang="en-US" altLang="zh-CN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南洋理工大学人工智能国际联合研究院</a:t>
            </a:r>
            <a:endParaRPr lang="en-US" altLang="zh-CN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软件学院的创新体系</a:t>
            </a:r>
            <a:endParaRPr lang="en-US" altLang="zh-CN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高性能计算与大数据处理</a:t>
            </a:r>
            <a:endParaRPr lang="en-US" altLang="zh-CN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人工智能技术的行业应用现状与分析</a:t>
            </a:r>
            <a:endParaRPr lang="en-US" altLang="zh-CN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程序设计语言学习与项目开发</a:t>
            </a:r>
            <a:endParaRPr lang="en-US" altLang="zh-CN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新一代信息技术时代的大数据分析与应用</a:t>
            </a:r>
            <a:endParaRPr lang="en-US" altLang="zh-CN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问题驱动的数学建模与竞赛</a:t>
            </a:r>
            <a:endParaRPr lang="en-US" altLang="zh-CN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" name="图片占位符 3" descr="桌上一本打开的书，书架在背景中模糊显示" title="示例图片">
            <a:extLst>
              <a:ext uri="{FF2B5EF4-FFF2-40B4-BE49-F238E27FC236}">
                <a16:creationId xmlns:a16="http://schemas.microsoft.com/office/drawing/2014/main" id="{36E4A736-9B40-4C63-AC01-3D796389BF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>
          <a:xfrm>
            <a:off x="128501" y="1928594"/>
            <a:ext cx="3715494" cy="3000812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noFill/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1FD8D98-5378-4ECD-9EF4-937AB1A593C3}"/>
              </a:ext>
            </a:extLst>
          </p:cNvPr>
          <p:cNvSpPr txBox="1"/>
          <p:nvPr/>
        </p:nvSpPr>
        <p:spPr>
          <a:xfrm>
            <a:off x="8630883" y="6124506"/>
            <a:ext cx="3561117" cy="563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kern="100" cap="small" dirty="0">
                <a:solidFill>
                  <a:srgbClr val="5A5A5A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zh-CN" altLang="zh-CN" sz="1100" kern="100" cap="small" dirty="0">
                <a:solidFill>
                  <a:srgbClr val="5A5A5A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因课程冲突，</a:t>
            </a:r>
            <a:r>
              <a:rPr lang="en-US" altLang="zh-CN" sz="1100" kern="100" cap="small" dirty="0">
                <a:solidFill>
                  <a:srgbClr val="5A5A5A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100" kern="100" cap="small" dirty="0">
                <a:solidFill>
                  <a:srgbClr val="5A5A5A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认知实习</a:t>
            </a:r>
            <a:r>
              <a:rPr lang="en-US" altLang="zh-CN" sz="1100" kern="100" cap="small" dirty="0">
                <a:solidFill>
                  <a:srgbClr val="5A5A5A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100" kern="100" cap="small" dirty="0">
                <a:solidFill>
                  <a:srgbClr val="5A5A5A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课程</a:t>
            </a:r>
            <a:r>
              <a:rPr lang="zh-CN" altLang="en-US" sz="1100" kern="100" cap="small" dirty="0">
                <a:solidFill>
                  <a:srgbClr val="5A5A5A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本人所在班级</a:t>
            </a:r>
            <a:r>
              <a:rPr lang="zh-CN" altLang="zh-CN" sz="1100" kern="100" cap="small" dirty="0">
                <a:solidFill>
                  <a:srgbClr val="5A5A5A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未参加。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008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第二部分 </a:t>
            </a:r>
            <a:r>
              <a:rPr lang="zh-CN" altLang="en-US" sz="2800" dirty="0">
                <a:solidFill>
                  <a:schemeClr val="accent2"/>
                </a:solidFill>
                <a:sym typeface="Wingdings 3" panose="05040102010807070707" pitchFamily="18" charset="2"/>
              </a:rPr>
              <a:t>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对人工智能的几点认识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5CF77D4-252D-4336-9309-B59814DF51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YOUR SLOGAN HERE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474BE4-294F-40CB-B747-B5CDA7FBB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ADD8D0-8287-4921-9177-230EA04F2C62}"/>
              </a:ext>
            </a:extLst>
          </p:cNvPr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  <a:gd name="connsiteX0" fmla="*/ 511261 w 511261"/>
              <a:gd name="connsiteY0" fmla="*/ 193259 h 193259"/>
              <a:gd name="connsiteX1" fmla="*/ 232301 w 511261"/>
              <a:gd name="connsiteY1" fmla="*/ 0 h 193259"/>
              <a:gd name="connsiteX2" fmla="*/ 229919 w 511261"/>
              <a:gd name="connsiteY2" fmla="*/ 193259 h 193259"/>
              <a:gd name="connsiteX3" fmla="*/ 0 w 511261"/>
              <a:gd name="connsiteY3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370C460-24EB-4B65-9712-35D099499EFA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20FEE3-F367-4617-95D0-3C1E97AA35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zh-CN" altLang="en-US" dirty="0"/>
              <a:t>它是研究、开发用于模拟、延伸和扩展人的智能的理论、方法、技术及应用系统的一门新的技术科学。</a:t>
            </a:r>
            <a:r>
              <a:rPr lang="en-US" altLang="zh-CN" dirty="0"/>
              <a:t>”——</a:t>
            </a:r>
            <a:r>
              <a:rPr lang="zh-CN" altLang="en-US" dirty="0"/>
              <a:t>百度百科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18408AF-D755-4E6B-AD82-B9201DDB8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1" y="142875"/>
            <a:ext cx="1190194" cy="1190194"/>
          </a:xfrm>
          <a:prstGeom prst="rect">
            <a:avLst/>
          </a:prstGeom>
        </p:spPr>
      </p:pic>
      <p:sp>
        <p:nvSpPr>
          <p:cNvPr id="15" name="文本占位符 38">
            <a:extLst>
              <a:ext uri="{FF2B5EF4-FFF2-40B4-BE49-F238E27FC236}">
                <a16:creationId xmlns:a16="http://schemas.microsoft.com/office/drawing/2014/main" id="{0F862F39-FF87-4FDD-9216-9391869AD8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4050" y="6388100"/>
            <a:ext cx="2014538" cy="244475"/>
          </a:xfrm>
        </p:spPr>
        <p:txBody>
          <a:bodyPr/>
          <a:lstStyle/>
          <a:p>
            <a:r>
              <a:rPr lang="zh-CN" altLang="en-US" dirty="0"/>
              <a:t>软件学院</a:t>
            </a:r>
            <a:r>
              <a:rPr lang="en-US" altLang="zh-CN" dirty="0"/>
              <a:t>2020</a:t>
            </a:r>
            <a:r>
              <a:rPr lang="zh-CN" altLang="en-US" dirty="0"/>
              <a:t>级</a:t>
            </a:r>
            <a:r>
              <a:rPr lang="en-US" altLang="zh-CN" dirty="0"/>
              <a:t>5</a:t>
            </a:r>
            <a:r>
              <a:rPr lang="zh-CN" altLang="en-US" dirty="0"/>
              <a:t>班  贾星宇</a:t>
            </a:r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506CC49C-44E2-4681-8FD7-CC01B054AAD7}"/>
              </a:ext>
            </a:extLst>
          </p:cNvPr>
          <p:cNvSpPr txBox="1">
            <a:spLocks/>
          </p:cNvSpPr>
          <p:nvPr/>
        </p:nvSpPr>
        <p:spPr>
          <a:xfrm>
            <a:off x="10942146" y="6410059"/>
            <a:ext cx="1295398" cy="2915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  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rPr>
              <a:t>Page</a:t>
            </a:r>
            <a:r>
              <a:rPr lang="en-US" altLang="zh-CN" sz="2400" dirty="0"/>
              <a:t> </a:t>
            </a:r>
            <a:fld id="{7CFB1EEF-B761-4911-A2FD-18DBD3241D03}" type="slidenum">
              <a:rPr lang="zh-CN" altLang="en-US" sz="1400" spc="100">
                <a:solidFill>
                  <a:schemeClr val="tx1">
                    <a:lumMod val="65000"/>
                    <a:lumOff val="35000"/>
                  </a:schemeClr>
                </a:solidFill>
                <a:ea typeface="微软雅黑 Light" panose="020B0502040204020203" pitchFamily="34" charset="-122"/>
                <a:cs typeface="+mn-ea"/>
              </a:rPr>
              <a:pPr/>
              <a:t>5</a:t>
            </a:fld>
            <a:endParaRPr lang="zh-CN" altLang="en-US" sz="1400" spc="100" dirty="0">
              <a:solidFill>
                <a:schemeClr val="tx1">
                  <a:lumMod val="65000"/>
                  <a:lumOff val="35000"/>
                </a:schemeClr>
              </a:solidFill>
              <a:ea typeface="微软雅黑 Light" panose="020B0502040204020203" pitchFamily="34" charset="-122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49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36">
            <a:extLst>
              <a:ext uri="{FF2B5EF4-FFF2-40B4-BE49-F238E27FC236}">
                <a16:creationId xmlns:a16="http://schemas.microsoft.com/office/drawing/2014/main" id="{1F784CCF-16D9-471B-B308-F118CFC3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一、如何实现人工智能？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F1508-C251-41B1-AE9E-A645FDECB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/>
              <a:t>Page </a:t>
            </a:r>
            <a:fld id="{7CFB1EEF-B761-4911-A2FD-18DBD3241D03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A6AA610-777E-4595-AAF4-BC77F4D784C6}"/>
              </a:ext>
            </a:extLst>
          </p:cNvPr>
          <p:cNvGrpSpPr/>
          <p:nvPr/>
        </p:nvGrpSpPr>
        <p:grpSpPr>
          <a:xfrm>
            <a:off x="4367950" y="1916113"/>
            <a:ext cx="3456100" cy="3456100"/>
            <a:chOff x="4367950" y="2045724"/>
            <a:chExt cx="3456100" cy="34561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EDBABA-3C73-45C6-8508-DFBF08C15238}"/>
                </a:ext>
              </a:extLst>
            </p:cNvPr>
            <p:cNvGrpSpPr/>
            <p:nvPr/>
          </p:nvGrpSpPr>
          <p:grpSpPr>
            <a:xfrm>
              <a:off x="4367950" y="2045724"/>
              <a:ext cx="3456100" cy="3456100"/>
              <a:chOff x="4402112" y="1900004"/>
              <a:chExt cx="3387776" cy="3387776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634392F5-7F43-4763-A4A3-6A0578970138}"/>
                  </a:ext>
                </a:extLst>
              </p:cNvPr>
              <p:cNvSpPr/>
              <p:nvPr/>
            </p:nvSpPr>
            <p:spPr>
              <a:xfrm>
                <a:off x="4402112" y="1900004"/>
                <a:ext cx="3387776" cy="338777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1">
                      <a:alpha val="5000"/>
                    </a:schemeClr>
                  </a:gs>
                  <a:gs pos="78000">
                    <a:schemeClr val="accent1">
                      <a:lumMod val="7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solidFill>
                  <a:schemeClr val="accent1">
                    <a:alpha val="1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5DB089E7-B8A7-43B1-9D0B-CED32ECFC390}"/>
                  </a:ext>
                </a:extLst>
              </p:cNvPr>
              <p:cNvSpPr/>
              <p:nvPr/>
            </p:nvSpPr>
            <p:spPr>
              <a:xfrm>
                <a:off x="4821836" y="2319728"/>
                <a:ext cx="2548328" cy="2548328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1">
                      <a:alpha val="12000"/>
                    </a:schemeClr>
                  </a:gs>
                  <a:gs pos="78000">
                    <a:schemeClr val="accent1">
                      <a:lumMod val="7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solidFill>
                  <a:schemeClr val="accent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3C52CFE-5485-46AC-BD97-9983FC67F670}"/>
                  </a:ext>
                </a:extLst>
              </p:cNvPr>
              <p:cNvSpPr/>
              <p:nvPr/>
            </p:nvSpPr>
            <p:spPr>
              <a:xfrm>
                <a:off x="5221574" y="2719466"/>
                <a:ext cx="1748852" cy="1748852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143A3B2-13D1-42F7-B18D-ED2B53D8882A}"/>
                </a:ext>
              </a:extLst>
            </p:cNvPr>
            <p:cNvGrpSpPr/>
            <p:nvPr/>
          </p:nvGrpSpPr>
          <p:grpSpPr>
            <a:xfrm>
              <a:off x="5071837" y="2739218"/>
              <a:ext cx="2062808" cy="2069114"/>
              <a:chOff x="5071837" y="2739218"/>
              <a:chExt cx="2062808" cy="206911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C110022D-7C7B-46DB-93DA-0EF28821D706}"/>
                  </a:ext>
                </a:extLst>
              </p:cNvPr>
              <p:cNvGrpSpPr/>
              <p:nvPr/>
            </p:nvGrpSpPr>
            <p:grpSpPr>
              <a:xfrm>
                <a:off x="5071837" y="2739218"/>
                <a:ext cx="2062808" cy="403774"/>
                <a:chOff x="5071837" y="2739218"/>
                <a:chExt cx="2062808" cy="403774"/>
              </a:xfrm>
            </p:grpSpPr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4A8445CD-7054-4113-A666-4E61A147D7C6}"/>
                    </a:ext>
                  </a:extLst>
                </p:cNvPr>
                <p:cNvCxnSpPr>
                  <a:cxnSpLocks/>
                  <a:stCxn id="17" idx="3"/>
                  <a:endCxn id="15" idx="1"/>
                </p:cNvCxnSpPr>
                <p:nvPr/>
              </p:nvCxnSpPr>
              <p:spPr>
                <a:xfrm>
                  <a:off x="5071837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7874B0BB-2269-4EC0-8C2E-B48F0C858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41264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AFF5E0C-8761-4312-8A1F-564F89430B73}"/>
                  </a:ext>
                </a:extLst>
              </p:cNvPr>
              <p:cNvGrpSpPr/>
              <p:nvPr/>
            </p:nvGrpSpPr>
            <p:grpSpPr>
              <a:xfrm flipV="1">
                <a:off x="5071837" y="4404558"/>
                <a:ext cx="2062808" cy="403774"/>
                <a:chOff x="5071837" y="2739218"/>
                <a:chExt cx="2062808" cy="403774"/>
              </a:xfrm>
            </p:grpSpPr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D410B373-EA80-4BBD-9F39-245E42DE4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1837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0CCD4DE3-99AF-499E-9223-E1B998969B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41264" y="2739218"/>
                  <a:ext cx="393381" cy="403774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D90124B2-66F3-4C90-AA4F-93D578750069}"/>
              </a:ext>
            </a:extLst>
          </p:cNvPr>
          <p:cNvSpPr/>
          <p:nvPr/>
        </p:nvSpPr>
        <p:spPr>
          <a:xfrm>
            <a:off x="3919370" y="1467533"/>
            <a:ext cx="4353260" cy="4353260"/>
          </a:xfrm>
          <a:prstGeom prst="ellipse">
            <a:avLst/>
          </a:prstGeom>
          <a:noFill/>
          <a:ln>
            <a:solidFill>
              <a:schemeClr val="accent1">
                <a:lumMod val="50000"/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5E46A71-25DB-4780-BFEF-C3B937AF4706}"/>
              </a:ext>
            </a:extLst>
          </p:cNvPr>
          <p:cNvSpPr/>
          <p:nvPr/>
        </p:nvSpPr>
        <p:spPr>
          <a:xfrm flipH="1">
            <a:off x="4367950" y="1905718"/>
            <a:ext cx="824655" cy="824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86EF418-3F64-4D09-9751-0CBFB7806FD4}"/>
              </a:ext>
            </a:extLst>
          </p:cNvPr>
          <p:cNvSpPr/>
          <p:nvPr/>
        </p:nvSpPr>
        <p:spPr>
          <a:xfrm flipH="1">
            <a:off x="6974038" y="1880362"/>
            <a:ext cx="824655" cy="824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13D2326-CB62-4EA8-9D97-A882882AB699}"/>
              </a:ext>
            </a:extLst>
          </p:cNvPr>
          <p:cNvSpPr/>
          <p:nvPr/>
        </p:nvSpPr>
        <p:spPr>
          <a:xfrm flipH="1">
            <a:off x="6999395" y="4557954"/>
            <a:ext cx="824655" cy="824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D8D26FA-165B-45DE-9D5C-2CB5F3C7DDBC}"/>
              </a:ext>
            </a:extLst>
          </p:cNvPr>
          <p:cNvSpPr/>
          <p:nvPr/>
        </p:nvSpPr>
        <p:spPr>
          <a:xfrm flipH="1">
            <a:off x="4393306" y="4583309"/>
            <a:ext cx="824655" cy="824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1" name="图形 50" descr="研究">
            <a:extLst>
              <a:ext uri="{FF2B5EF4-FFF2-40B4-BE49-F238E27FC236}">
                <a16:creationId xmlns:a16="http://schemas.microsoft.com/office/drawing/2014/main" id="{A6EFC8DB-8F3D-497E-AA5A-A2A50E8F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0875" y="4729435"/>
            <a:ext cx="481694" cy="48169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8C0E1E6-C214-4AFF-9C5B-9A8B14268F3F}"/>
              </a:ext>
            </a:extLst>
          </p:cNvPr>
          <p:cNvSpPr txBox="1"/>
          <p:nvPr/>
        </p:nvSpPr>
        <p:spPr>
          <a:xfrm>
            <a:off x="7838740" y="2052036"/>
            <a:ext cx="4353260" cy="859748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语音识别技术最通俗易懂的讲法就是语音转化为文字，并对其进行识别认知和处理。</a:t>
            </a:r>
            <a:endParaRPr lang="zh-CN" altLang="en-US" sz="16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0EF076-83A7-4D93-95C7-EAB0B6939F70}"/>
              </a:ext>
            </a:extLst>
          </p:cNvPr>
          <p:cNvSpPr txBox="1"/>
          <p:nvPr/>
        </p:nvSpPr>
        <p:spPr>
          <a:xfrm>
            <a:off x="7962204" y="1724307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语音识别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C8AE84D-F6F4-4EFA-A300-72A9B6CF51D3}"/>
              </a:ext>
            </a:extLst>
          </p:cNvPr>
          <p:cNvSpPr txBox="1"/>
          <p:nvPr/>
        </p:nvSpPr>
        <p:spPr>
          <a:xfrm>
            <a:off x="7983198" y="4729627"/>
            <a:ext cx="3866626" cy="859748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比如网站会根据你之前浏览过的页面、搜索过的关键字推送给你一些相关的网站内容。</a:t>
            </a:r>
            <a:endParaRPr lang="zh-CN" altLang="en-US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594271-A028-46B9-98C6-BF4C2C56AFD7}"/>
              </a:ext>
            </a:extLst>
          </p:cNvPr>
          <p:cNvSpPr txBox="1"/>
          <p:nvPr/>
        </p:nvSpPr>
        <p:spPr>
          <a:xfrm>
            <a:off x="7962204" y="4401898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just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引擎推荐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76FA62-0C06-4538-8815-9E80064D6A1F}"/>
              </a:ext>
            </a:extLst>
          </p:cNvPr>
          <p:cNvSpPr txBox="1"/>
          <p:nvPr/>
        </p:nvSpPr>
        <p:spPr>
          <a:xfrm>
            <a:off x="342176" y="2052036"/>
            <a:ext cx="3866627" cy="859748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深度学习主要依赖数据、算法、计算力来训练神经网络实现人工智能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22DDF9-A456-493F-94D5-E77D4A7D3B08}"/>
              </a:ext>
            </a:extLst>
          </p:cNvPr>
          <p:cNvSpPr txBox="1"/>
          <p:nvPr/>
        </p:nvSpPr>
        <p:spPr>
          <a:xfrm>
            <a:off x="2798035" y="1724307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深度学习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87E3998-339B-4ED3-ABDF-A7D032156A12}"/>
              </a:ext>
            </a:extLst>
          </p:cNvPr>
          <p:cNvSpPr txBox="1"/>
          <p:nvPr/>
        </p:nvSpPr>
        <p:spPr>
          <a:xfrm>
            <a:off x="342176" y="4729627"/>
            <a:ext cx="3866627" cy="859748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/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计算机视觉是指计算机从图像中识别出物体、场景和活动的能力。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0C0548B-0A8F-4D1E-89E8-FB97ADFF0517}"/>
              </a:ext>
            </a:extLst>
          </p:cNvPr>
          <p:cNvSpPr txBox="1"/>
          <p:nvPr/>
        </p:nvSpPr>
        <p:spPr>
          <a:xfrm>
            <a:off x="2798035" y="4401898"/>
            <a:ext cx="1410768" cy="578721"/>
          </a:xfrm>
          <a:prstGeom prst="rect">
            <a:avLst/>
          </a:prstGeom>
          <a:noFill/>
          <a:ln>
            <a:noFill/>
          </a:ln>
        </p:spPr>
        <p:txBody>
          <a:bodyPr wrap="none" lIns="180000" tIns="180000" rIns="180000" bIns="180000" rtlCol="0">
            <a:no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计算机视觉</a:t>
            </a:r>
          </a:p>
        </p:txBody>
      </p:sp>
      <p:pic>
        <p:nvPicPr>
          <p:cNvPr id="41" name="图形 40" descr="照相机">
            <a:extLst>
              <a:ext uri="{FF2B5EF4-FFF2-40B4-BE49-F238E27FC236}">
                <a16:creationId xmlns:a16="http://schemas.microsoft.com/office/drawing/2014/main" id="{F2ADD022-526E-4C6D-B963-A8B6C28E4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393" y="4783226"/>
            <a:ext cx="415767" cy="415764"/>
          </a:xfrm>
          <a:prstGeom prst="rect">
            <a:avLst/>
          </a:prstGeom>
        </p:spPr>
      </p:pic>
      <p:pic>
        <p:nvPicPr>
          <p:cNvPr id="42" name="图形 41" descr="带齿轮的头部">
            <a:extLst>
              <a:ext uri="{FF2B5EF4-FFF2-40B4-BE49-F238E27FC236}">
                <a16:creationId xmlns:a16="http://schemas.microsoft.com/office/drawing/2014/main" id="{D2C96FB3-F1F1-46C6-90FC-5660DE6405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46831" y="2080246"/>
            <a:ext cx="466889" cy="466887"/>
          </a:xfrm>
          <a:prstGeom prst="rect">
            <a:avLst/>
          </a:prstGeom>
        </p:spPr>
      </p:pic>
      <p:pic>
        <p:nvPicPr>
          <p:cNvPr id="43" name="图形 42" descr="铃">
            <a:extLst>
              <a:ext uri="{FF2B5EF4-FFF2-40B4-BE49-F238E27FC236}">
                <a16:creationId xmlns:a16="http://schemas.microsoft.com/office/drawing/2014/main" id="{6B94744F-A603-4F36-84D4-0E1FDAD65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50792" y="2038120"/>
            <a:ext cx="466886" cy="46688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06A82D2-260F-4B21-87B0-D584F1BB41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1" y="142875"/>
            <a:ext cx="1190194" cy="1190194"/>
          </a:xfrm>
          <a:prstGeom prst="rect">
            <a:avLst/>
          </a:prstGeom>
        </p:spPr>
      </p:pic>
      <p:sp>
        <p:nvSpPr>
          <p:cNvPr id="46" name="文本占位符 38">
            <a:extLst>
              <a:ext uri="{FF2B5EF4-FFF2-40B4-BE49-F238E27FC236}">
                <a16:creationId xmlns:a16="http://schemas.microsoft.com/office/drawing/2014/main" id="{3340637A-97D7-48AC-B698-50F6BB5CB7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2913" y="6516688"/>
            <a:ext cx="2014537" cy="244475"/>
          </a:xfrm>
        </p:spPr>
        <p:txBody>
          <a:bodyPr/>
          <a:lstStyle/>
          <a:p>
            <a:r>
              <a:rPr lang="zh-CN" altLang="en-US" dirty="0"/>
              <a:t>软件学院</a:t>
            </a:r>
            <a:r>
              <a:rPr lang="en-US" altLang="zh-CN" dirty="0"/>
              <a:t>2020</a:t>
            </a:r>
            <a:r>
              <a:rPr lang="zh-CN" altLang="en-US" dirty="0"/>
              <a:t>级</a:t>
            </a:r>
            <a:r>
              <a:rPr lang="en-US" altLang="zh-CN" dirty="0"/>
              <a:t>5</a:t>
            </a:r>
            <a:r>
              <a:rPr lang="zh-CN" altLang="en-US" dirty="0"/>
              <a:t>班  贾星宇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853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3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 animBg="1"/>
      <p:bldP spid="17" grpId="0" animBg="1"/>
      <p:bldP spid="18" grpId="0" animBg="1"/>
      <p:bldP spid="19" grpId="0" animBg="1"/>
      <p:bldP spid="20" grpId="0" animBg="1"/>
      <p:bldP spid="25" grpId="0"/>
      <p:bldP spid="26" grpId="0"/>
      <p:bldP spid="27" grpId="0"/>
      <p:bldP spid="28" grpId="0"/>
      <p:bldP spid="29" grpId="0"/>
      <p:bldP spid="30" grpId="0"/>
      <p:bldP spid="30" grpId="1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>
            <a:extLst>
              <a:ext uri="{FF2B5EF4-FFF2-40B4-BE49-F238E27FC236}">
                <a16:creationId xmlns:a16="http://schemas.microsoft.com/office/drawing/2014/main" id="{F93AF530-B498-4C20-AAA2-428ADF73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深度学习的技术原理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BE7A81-C72C-412E-9247-7EB038AB0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dirty="0"/>
              <a:t>Page </a:t>
            </a:r>
            <a:fld id="{7CFB1EEF-B761-4911-A2FD-18DBD3241D0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EFF918F-3C1E-41F5-8D2D-AA5128B456F3}"/>
              </a:ext>
            </a:extLst>
          </p:cNvPr>
          <p:cNvGrpSpPr/>
          <p:nvPr/>
        </p:nvGrpSpPr>
        <p:grpSpPr>
          <a:xfrm>
            <a:off x="5939916" y="1598613"/>
            <a:ext cx="5653088" cy="4265157"/>
            <a:chOff x="6096000" y="1727200"/>
            <a:chExt cx="5653088" cy="410754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7802EAE-F87E-4717-A114-5A355ECA1F9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727200"/>
              <a:ext cx="56530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14D542B-A436-47A4-A259-F9E7CFFA6A0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834742"/>
              <a:ext cx="565308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9E59CC7-C64C-4972-9997-32DD8C8A9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4" y="932377"/>
            <a:ext cx="4470365" cy="529291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8D9D9CD-0066-4AE4-B2B7-A3126929EC45}"/>
              </a:ext>
            </a:extLst>
          </p:cNvPr>
          <p:cNvSpPr txBox="1"/>
          <p:nvPr/>
        </p:nvSpPr>
        <p:spPr>
          <a:xfrm>
            <a:off x="5939916" y="4276403"/>
            <a:ext cx="5704207" cy="1743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个人看来，如果一般的系统是</a:t>
            </a:r>
            <a:r>
              <a:rPr lang="en-US" altLang="zh-CN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“if — then”</a:t>
            </a: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，深度学习就是通过一层</a:t>
            </a:r>
            <a:r>
              <a:rPr lang="en-US" altLang="zh-CN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if1a</a:t>
            </a: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if2a</a:t>
            </a: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得出</a:t>
            </a:r>
            <a:r>
              <a:rPr lang="en-US" altLang="zh-CN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then1a,then2a</a:t>
            </a: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lang="zh-CN" altLang="en-US" sz="1400" b="1" u="sng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最后再把多个</a:t>
            </a:r>
            <a:r>
              <a:rPr lang="en-US" altLang="zh-CN" sz="1400" b="1" u="sng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then </a:t>
            </a:r>
            <a:r>
              <a:rPr lang="en-US" altLang="zh-CN" sz="1400" b="1" u="sng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xa</a:t>
            </a:r>
            <a:r>
              <a:rPr lang="en-US" altLang="zh-CN" sz="1400" b="1" u="sng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1400" b="1" u="sng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进行处理， </a:t>
            </a: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再到下一层</a:t>
            </a:r>
            <a:r>
              <a:rPr lang="en-US" altLang="zh-CN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if1b</a:t>
            </a: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lang="en-US" altLang="zh-CN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if2b... </a:t>
            </a: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计算出</a:t>
            </a:r>
            <a:r>
              <a:rPr lang="en-US" altLang="zh-CN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then1b,then2b……</a:t>
            </a: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直到最后做出决策。</a:t>
            </a:r>
            <a:endParaRPr lang="en-US" altLang="zh-CN" sz="14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类似于用数学去模拟人脑，模仿生物神经元的思维过程。</a:t>
            </a:r>
          </a:p>
          <a:p>
            <a:pPr algn="just">
              <a:lnSpc>
                <a:spcPct val="130000"/>
              </a:lnSpc>
            </a:pP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DC974D8-EE7E-42D0-AAF0-BF3318F4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1" y="142875"/>
            <a:ext cx="1190194" cy="1190194"/>
          </a:xfrm>
          <a:prstGeom prst="rect">
            <a:avLst/>
          </a:prstGeom>
        </p:spPr>
      </p:pic>
      <p:sp>
        <p:nvSpPr>
          <p:cNvPr id="27" name="文本占位符 38">
            <a:extLst>
              <a:ext uri="{FF2B5EF4-FFF2-40B4-BE49-F238E27FC236}">
                <a16:creationId xmlns:a16="http://schemas.microsoft.com/office/drawing/2014/main" id="{9F16E64F-3F97-427C-AD9C-9CD142AF1E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2913" y="6516688"/>
            <a:ext cx="2014537" cy="244475"/>
          </a:xfrm>
        </p:spPr>
        <p:txBody>
          <a:bodyPr/>
          <a:lstStyle/>
          <a:p>
            <a:r>
              <a:rPr lang="zh-CN" altLang="en-US" dirty="0"/>
              <a:t>软件学院</a:t>
            </a:r>
            <a:r>
              <a:rPr lang="en-US" altLang="zh-CN" dirty="0"/>
              <a:t>2020</a:t>
            </a:r>
            <a:r>
              <a:rPr lang="zh-CN" altLang="en-US" dirty="0"/>
              <a:t>级</a:t>
            </a:r>
            <a:r>
              <a:rPr lang="en-US" altLang="zh-CN" dirty="0"/>
              <a:t>5</a:t>
            </a:r>
            <a:r>
              <a:rPr lang="zh-CN" altLang="en-US" dirty="0"/>
              <a:t>班  贾星宇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86133EB-ADB0-4370-87BC-AF74217F4C2B}"/>
              </a:ext>
            </a:extLst>
          </p:cNvPr>
          <p:cNvSpPr txBox="1"/>
          <p:nvPr/>
        </p:nvSpPr>
        <p:spPr>
          <a:xfrm>
            <a:off x="5939916" y="1598613"/>
            <a:ext cx="5877482" cy="286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构建一个网络并且随机初始化所有连接的权重 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将大量的数据情况输出到这个网络中 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网络处理这些动作并且进行学习 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如果这个动作符合指定的动作，将会增强权重。                  如果不符合，将会降低权重 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5.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系统通过如上过程调整权重； 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6.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在成千上万次的学习之后，超过人类的表现；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729CB5D-21B3-44AF-9666-0A3609D07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87" y="1693856"/>
            <a:ext cx="6750377" cy="236263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624DBB1-3F4F-481F-8822-A9FA4C17B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50" y="1598613"/>
            <a:ext cx="5941986" cy="4456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74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/>
      <p:bldP spid="20" grpId="0"/>
      <p:bldP spid="2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第三部分 </a:t>
            </a:r>
            <a:r>
              <a:rPr lang="zh-CN" altLang="en-US" dirty="0">
                <a:solidFill>
                  <a:schemeClr val="accent2"/>
                </a:solidFill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新生研讨课程的收获与感悟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D77B58EF-BB0C-43FC-8F70-F4A96DDFE9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YOUR SLOGAN HERE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474BE4-294F-40CB-B747-B5CDA7FBB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ADD8D0-8287-4921-9177-230EA04F2C62}"/>
              </a:ext>
            </a:extLst>
          </p:cNvPr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  <a:gd name="connsiteX0" fmla="*/ 511261 w 511261"/>
              <a:gd name="connsiteY0" fmla="*/ 193259 h 193259"/>
              <a:gd name="connsiteX1" fmla="*/ 232301 w 511261"/>
              <a:gd name="connsiteY1" fmla="*/ 0 h 193259"/>
              <a:gd name="connsiteX2" fmla="*/ 229919 w 511261"/>
              <a:gd name="connsiteY2" fmla="*/ 193259 h 193259"/>
              <a:gd name="connsiteX3" fmla="*/ 0 w 511261"/>
              <a:gd name="connsiteY3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370C460-24EB-4B65-9712-35D099499EFA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94B3327C-7DB4-415D-A675-8FE5E3F01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1" y="142875"/>
            <a:ext cx="1190194" cy="1190194"/>
          </a:xfrm>
          <a:prstGeom prst="rect">
            <a:avLst/>
          </a:prstGeom>
        </p:spPr>
      </p:pic>
      <p:sp>
        <p:nvSpPr>
          <p:cNvPr id="21" name="文本占位符 38">
            <a:extLst>
              <a:ext uri="{FF2B5EF4-FFF2-40B4-BE49-F238E27FC236}">
                <a16:creationId xmlns:a16="http://schemas.microsoft.com/office/drawing/2014/main" id="{A5AAE9F2-9D2E-436E-95AC-A7FABF4F553B}"/>
              </a:ext>
            </a:extLst>
          </p:cNvPr>
          <p:cNvSpPr txBox="1">
            <a:spLocks/>
          </p:cNvSpPr>
          <p:nvPr/>
        </p:nvSpPr>
        <p:spPr>
          <a:xfrm>
            <a:off x="660399" y="6391045"/>
            <a:ext cx="2014537" cy="244475"/>
          </a:xfrm>
          <a:prstGeom prst="rect">
            <a:avLst/>
          </a:prstGeom>
          <a:noFill/>
        </p:spPr>
        <p:txBody>
          <a:bodyPr vert="horz" wrap="square" lIns="0" tIns="45720" rIns="0" bIns="45720" rtlCol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100" kern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软件学院</a:t>
            </a:r>
            <a:r>
              <a:rPr lang="en-US" altLang="zh-CN" dirty="0"/>
              <a:t>2020</a:t>
            </a:r>
            <a:r>
              <a:rPr lang="zh-CN" altLang="en-US" dirty="0"/>
              <a:t>级</a:t>
            </a:r>
            <a:r>
              <a:rPr lang="en-US" altLang="zh-CN" dirty="0"/>
              <a:t>5</a:t>
            </a:r>
            <a:r>
              <a:rPr lang="zh-CN" altLang="en-US" dirty="0"/>
              <a:t>班  贾星宇</a:t>
            </a:r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070B389C-B85D-4390-A745-733D199968D2}"/>
              </a:ext>
            </a:extLst>
          </p:cNvPr>
          <p:cNvSpPr txBox="1">
            <a:spLocks/>
          </p:cNvSpPr>
          <p:nvPr/>
        </p:nvSpPr>
        <p:spPr>
          <a:xfrm>
            <a:off x="11068597" y="6489742"/>
            <a:ext cx="1123403" cy="2915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 </a:t>
            </a:r>
            <a:r>
              <a:rPr lang="en-US" altLang="zh-CN"/>
              <a:t>Page </a:t>
            </a:r>
            <a:fld id="{7CFB1EEF-B761-4911-A2FD-18DBD3241D03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42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F2E42FF9-F32D-4E7B-B06F-501946B8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收获与感悟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0C1F9B-7B5E-46FB-87C5-3E109A021F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/>
              <a:t>Page </a:t>
            </a:r>
            <a:fld id="{7CFB1EEF-B761-4911-A2FD-18DBD3241D03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E42BA4-7452-4A7A-9A96-44ED4AAFCA0F}"/>
              </a:ext>
            </a:extLst>
          </p:cNvPr>
          <p:cNvGrpSpPr/>
          <p:nvPr/>
        </p:nvGrpSpPr>
        <p:grpSpPr>
          <a:xfrm>
            <a:off x="6486623" y="1516644"/>
            <a:ext cx="5551739" cy="6110263"/>
            <a:chOff x="6486623" y="1516644"/>
            <a:chExt cx="5551739" cy="611026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1214D04-B64F-4553-87B5-D75D53B44FFA}"/>
                </a:ext>
              </a:extLst>
            </p:cNvPr>
            <p:cNvSpPr/>
            <p:nvPr/>
          </p:nvSpPr>
          <p:spPr>
            <a:xfrm rot="19469680">
              <a:off x="7772268" y="3441765"/>
              <a:ext cx="4266094" cy="4185142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8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E829A96-05BB-4801-91D0-9AB583F446C0}"/>
                </a:ext>
              </a:extLst>
            </p:cNvPr>
            <p:cNvSpPr/>
            <p:nvPr/>
          </p:nvSpPr>
          <p:spPr>
            <a:xfrm>
              <a:off x="6486623" y="1516644"/>
              <a:ext cx="4421874" cy="442187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70F4D8-50A7-4441-B61B-D3DEACA9C4E4}"/>
              </a:ext>
            </a:extLst>
          </p:cNvPr>
          <p:cNvGrpSpPr/>
          <p:nvPr/>
        </p:nvGrpSpPr>
        <p:grpSpPr>
          <a:xfrm>
            <a:off x="1283505" y="1516644"/>
            <a:ext cx="5551739" cy="6110263"/>
            <a:chOff x="1283505" y="1516644"/>
            <a:chExt cx="5551739" cy="611026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F1257C6-F336-403F-AFE2-CB63E1265B98}"/>
                </a:ext>
              </a:extLst>
            </p:cNvPr>
            <p:cNvSpPr/>
            <p:nvPr/>
          </p:nvSpPr>
          <p:spPr>
            <a:xfrm rot="19469680">
              <a:off x="2569150" y="3441765"/>
              <a:ext cx="4266094" cy="4185142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8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D2D48A7-F926-4285-95E0-FDC37CEDD438}"/>
                </a:ext>
              </a:extLst>
            </p:cNvPr>
            <p:cNvSpPr/>
            <p:nvPr/>
          </p:nvSpPr>
          <p:spPr>
            <a:xfrm>
              <a:off x="1283505" y="1516644"/>
              <a:ext cx="4421874" cy="442187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B76857E5-1E14-49FE-982A-056ECE353231}"/>
              </a:ext>
            </a:extLst>
          </p:cNvPr>
          <p:cNvSpPr/>
          <p:nvPr/>
        </p:nvSpPr>
        <p:spPr>
          <a:xfrm>
            <a:off x="1283504" y="1516644"/>
            <a:ext cx="4421874" cy="4421874"/>
          </a:xfrm>
          <a:prstGeom prst="ellipse">
            <a:avLst/>
          </a:prstGeom>
          <a:solidFill>
            <a:schemeClr val="accent2">
              <a:lumMod val="20000"/>
              <a:lumOff val="80000"/>
              <a:alpha val="12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1D55D12-CCAA-46D4-B6DA-D1311B221AC8}"/>
              </a:ext>
            </a:extLst>
          </p:cNvPr>
          <p:cNvSpPr/>
          <p:nvPr/>
        </p:nvSpPr>
        <p:spPr>
          <a:xfrm>
            <a:off x="6486622" y="1516644"/>
            <a:ext cx="4421874" cy="4421874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95DF0CC-06FC-454F-97F5-788F855B3606}"/>
              </a:ext>
            </a:extLst>
          </p:cNvPr>
          <p:cNvGrpSpPr/>
          <p:nvPr/>
        </p:nvGrpSpPr>
        <p:grpSpPr>
          <a:xfrm>
            <a:off x="7868884" y="3116349"/>
            <a:ext cx="1657350" cy="78394"/>
            <a:chOff x="7868885" y="3116349"/>
            <a:chExt cx="1657350" cy="78394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63F4BC4-82CB-4D20-B629-350659D4DAA6}"/>
                </a:ext>
              </a:extLst>
            </p:cNvPr>
            <p:cNvCxnSpPr/>
            <p:nvPr/>
          </p:nvCxnSpPr>
          <p:spPr>
            <a:xfrm>
              <a:off x="7868885" y="3121111"/>
              <a:ext cx="165735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0A8CBF65-8E3B-4385-8B30-6022771D5ADB}"/>
                </a:ext>
              </a:extLst>
            </p:cNvPr>
            <p:cNvSpPr/>
            <p:nvPr/>
          </p:nvSpPr>
          <p:spPr>
            <a:xfrm flipV="1">
              <a:off x="8652092" y="3116349"/>
              <a:ext cx="90936" cy="7839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74E11631-E7A9-42B7-A652-327845BF55C3}"/>
              </a:ext>
            </a:extLst>
          </p:cNvPr>
          <p:cNvSpPr/>
          <p:nvPr/>
        </p:nvSpPr>
        <p:spPr>
          <a:xfrm>
            <a:off x="8237759" y="1992410"/>
            <a:ext cx="919602" cy="91960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形 51" descr="秒表">
            <a:extLst>
              <a:ext uri="{FF2B5EF4-FFF2-40B4-BE49-F238E27FC236}">
                <a16:creationId xmlns:a16="http://schemas.microsoft.com/office/drawing/2014/main" id="{C8F72F35-C297-45C4-8594-55DBDB35C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277" y="2142930"/>
            <a:ext cx="618564" cy="61856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9DF913EF-6BF9-4E9C-9FE4-E69884BE8341}"/>
              </a:ext>
            </a:extLst>
          </p:cNvPr>
          <p:cNvGrpSpPr/>
          <p:nvPr/>
        </p:nvGrpSpPr>
        <p:grpSpPr>
          <a:xfrm>
            <a:off x="2665767" y="3116349"/>
            <a:ext cx="1657350" cy="78394"/>
            <a:chOff x="2665767" y="3116349"/>
            <a:chExt cx="1657350" cy="78394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551C072-76E1-495E-95ED-697EB435BBE2}"/>
                </a:ext>
              </a:extLst>
            </p:cNvPr>
            <p:cNvCxnSpPr/>
            <p:nvPr/>
          </p:nvCxnSpPr>
          <p:spPr>
            <a:xfrm>
              <a:off x="2665767" y="3121111"/>
              <a:ext cx="1657350" cy="0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8EBCD005-4186-4550-87D8-8481A93EDFED}"/>
                </a:ext>
              </a:extLst>
            </p:cNvPr>
            <p:cNvSpPr/>
            <p:nvPr/>
          </p:nvSpPr>
          <p:spPr>
            <a:xfrm flipV="1">
              <a:off x="3448974" y="3116349"/>
              <a:ext cx="90936" cy="7839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CBCA700-4F1C-4A2E-82CD-2DD455141DDC}"/>
              </a:ext>
            </a:extLst>
          </p:cNvPr>
          <p:cNvSpPr txBox="1"/>
          <p:nvPr/>
        </p:nvSpPr>
        <p:spPr>
          <a:xfrm>
            <a:off x="1419426" y="3641279"/>
            <a:ext cx="4069055" cy="201743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400" dirty="0"/>
              <a:t>了解了我校的专业培养方案与软件学院的创新教学体系</a:t>
            </a:r>
            <a:endParaRPr lang="en-US" altLang="zh-CN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400" dirty="0"/>
              <a:t>了解了与数字媒体技术、人工智能、高级语言、大数据等相关专业的基本内容</a:t>
            </a:r>
            <a:endParaRPr lang="en-US" altLang="zh-CN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400" b="1" dirty="0"/>
              <a:t>确定了基本的目标与梦想，并决定为之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不懈奋斗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E0A7765-9266-46EA-B6ED-0F46A15E41A3}"/>
              </a:ext>
            </a:extLst>
          </p:cNvPr>
          <p:cNvSpPr/>
          <p:nvPr/>
        </p:nvSpPr>
        <p:spPr>
          <a:xfrm>
            <a:off x="3034641" y="1992410"/>
            <a:ext cx="919602" cy="9196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形 50" descr="钻石">
            <a:extLst>
              <a:ext uri="{FF2B5EF4-FFF2-40B4-BE49-F238E27FC236}">
                <a16:creationId xmlns:a16="http://schemas.microsoft.com/office/drawing/2014/main" id="{14AC2B94-9385-4AFE-9EAB-E3820C932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5074" y="2132844"/>
            <a:ext cx="638736" cy="638734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E7BD292-B24B-40F9-93D4-6088200A1F56}"/>
              </a:ext>
            </a:extLst>
          </p:cNvPr>
          <p:cNvSpPr/>
          <p:nvPr/>
        </p:nvSpPr>
        <p:spPr>
          <a:xfrm>
            <a:off x="2781851" y="3429000"/>
            <a:ext cx="1425182" cy="36910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收获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C170F19-0017-4058-8653-48AC774B9DE9}"/>
              </a:ext>
            </a:extLst>
          </p:cNvPr>
          <p:cNvSpPr txBox="1"/>
          <p:nvPr/>
        </p:nvSpPr>
        <p:spPr>
          <a:xfrm>
            <a:off x="6819901" y="3641279"/>
            <a:ext cx="3755316" cy="2253713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sz="1600" dirty="0"/>
              <a:t>大学不是终点，而是新的起点。我们只有明确自己的目标和梦想，坚持不懈地学习新知识，不懈怠、不退缩，才能实现自己更远大的目标和理想，为国家和社会献出一</a:t>
            </a:r>
            <a:endParaRPr lang="en-US" altLang="zh-CN" sz="1600" dirty="0"/>
          </a:p>
          <a:p>
            <a:pPr algn="ctr"/>
            <a:r>
              <a:rPr lang="zh-CN" altLang="en-US" sz="1600" dirty="0"/>
              <a:t>份力量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A135EB7-E432-40BD-B42D-956ED0F80B30}"/>
              </a:ext>
            </a:extLst>
          </p:cNvPr>
          <p:cNvSpPr/>
          <p:nvPr/>
        </p:nvSpPr>
        <p:spPr>
          <a:xfrm>
            <a:off x="7984968" y="3429000"/>
            <a:ext cx="1425182" cy="36910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感悟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B8453CD-0C9D-45F7-B731-5E1829DAA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1" y="142875"/>
            <a:ext cx="1190194" cy="1190194"/>
          </a:xfrm>
          <a:prstGeom prst="rect">
            <a:avLst/>
          </a:prstGeom>
        </p:spPr>
      </p:pic>
      <p:sp>
        <p:nvSpPr>
          <p:cNvPr id="35" name="文本占位符 38">
            <a:extLst>
              <a:ext uri="{FF2B5EF4-FFF2-40B4-BE49-F238E27FC236}">
                <a16:creationId xmlns:a16="http://schemas.microsoft.com/office/drawing/2014/main" id="{D5BF6407-74C6-44EC-8B46-903F1691A99E}"/>
              </a:ext>
            </a:extLst>
          </p:cNvPr>
          <p:cNvSpPr txBox="1">
            <a:spLocks noGrp="1"/>
          </p:cNvSpPr>
          <p:nvPr>
            <p:ph type="body" sz="quarter" idx="17"/>
          </p:nvPr>
        </p:nvSpPr>
        <p:spPr>
          <a:xfrm>
            <a:off x="442913" y="6516688"/>
            <a:ext cx="2014537" cy="244475"/>
          </a:xfrm>
          <a:prstGeom prst="rect">
            <a:avLst/>
          </a:prstGeom>
          <a:noFill/>
        </p:spPr>
        <p:txBody>
          <a:bodyPr vert="horz" wrap="square" lIns="0" tIns="45720" rIns="0" bIns="45720" rtlCol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100" kern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软件学院</a:t>
            </a:r>
            <a:r>
              <a:rPr lang="en-US" altLang="zh-CN" dirty="0"/>
              <a:t>2020</a:t>
            </a:r>
            <a:r>
              <a:rPr lang="zh-CN" altLang="en-US" dirty="0"/>
              <a:t>级</a:t>
            </a:r>
            <a:r>
              <a:rPr lang="en-US" altLang="zh-CN" dirty="0"/>
              <a:t>5</a:t>
            </a:r>
            <a:r>
              <a:rPr lang="zh-CN" altLang="en-US" dirty="0"/>
              <a:t>班  贾星宇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65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4|10.8|11.9|0.8|89.9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8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2.6|21.9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>
          <a:lnSpc>
            <a:spcPct val="130000"/>
          </a:lnSpc>
          <a:defRPr sz="1400" spc="100" dirty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商务总结-质感深沉-牛仔蓝-PPT模板</Template>
  <TotalTime>320</TotalTime>
  <Words>655</Words>
  <Application>Microsoft Office PowerPoint</Application>
  <PresentationFormat>宽屏</PresentationFormat>
  <Paragraphs>80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-apple-system</vt:lpstr>
      <vt:lpstr>等线</vt:lpstr>
      <vt:lpstr>方正大标宋简体</vt:lpstr>
      <vt:lpstr>黑体</vt:lpstr>
      <vt:lpstr>华文仿宋</vt:lpstr>
      <vt:lpstr>微软雅黑</vt:lpstr>
      <vt:lpstr>微软雅黑 Light</vt:lpstr>
      <vt:lpstr>Arial</vt:lpstr>
      <vt:lpstr>Arial Black</vt:lpstr>
      <vt:lpstr>Century Gothic</vt:lpstr>
      <vt:lpstr>Impact</vt:lpstr>
      <vt:lpstr>Segoe UI Light</vt:lpstr>
      <vt:lpstr>Office 主题​​</vt:lpstr>
      <vt:lpstr>OfficePLUS</vt:lpstr>
      <vt:lpstr>新生研讨，为梦想播种                       ——新生研讨课总结与感悟</vt:lpstr>
      <vt:lpstr>PowerPoint 演示文稿</vt:lpstr>
      <vt:lpstr>PowerPoint 演示文稿</vt:lpstr>
      <vt:lpstr>课程总结</vt:lpstr>
      <vt:lpstr>PowerPoint 演示文稿</vt:lpstr>
      <vt:lpstr>一、如何实现人工智能？</vt:lpstr>
      <vt:lpstr>深度学习的技术原理</vt:lpstr>
      <vt:lpstr>PowerPoint 演示文稿</vt:lpstr>
      <vt:lpstr>收获与感悟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新生研讨，为梦想播种</dc:title>
  <dc:creator>贾 星宇</dc:creator>
  <cp:lastModifiedBy>贾 星宇</cp:lastModifiedBy>
  <cp:revision>26</cp:revision>
  <dcterms:created xsi:type="dcterms:W3CDTF">2020-12-28T03:01:48Z</dcterms:created>
  <dcterms:modified xsi:type="dcterms:W3CDTF">2020-12-29T10:36:47Z</dcterms:modified>
</cp:coreProperties>
</file>